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228600"/>
            <a:ext cx="1600200" cy="9601200"/>
          </a:xfrm>
          <a:custGeom>
            <a:avLst/>
            <a:gdLst/>
            <a:ahLst/>
            <a:cxnLst/>
            <a:rect l="l" t="t" r="r" b="b"/>
            <a:pathLst>
              <a:path w="1600200" h="9601200">
                <a:moveTo>
                  <a:pt x="0" y="9601200"/>
                </a:moveTo>
                <a:lnTo>
                  <a:pt x="1600200" y="9601200"/>
                </a:lnTo>
                <a:lnTo>
                  <a:pt x="1600200" y="0"/>
                </a:lnTo>
                <a:lnTo>
                  <a:pt x="0" y="0"/>
                </a:lnTo>
                <a:lnTo>
                  <a:pt x="0" y="9601200"/>
                </a:lnTo>
                <a:close/>
              </a:path>
            </a:pathLst>
          </a:custGeom>
          <a:solidFill>
            <a:srgbClr val="007B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28600" y="228600"/>
            <a:ext cx="1603375" cy="0"/>
          </a:xfrm>
          <a:custGeom>
            <a:avLst/>
            <a:gdLst/>
            <a:ahLst/>
            <a:cxnLst/>
            <a:rect l="l" t="t" r="r" b="b"/>
            <a:pathLst>
              <a:path w="1603375" h="0">
                <a:moveTo>
                  <a:pt x="0" y="0"/>
                </a:moveTo>
                <a:lnTo>
                  <a:pt x="1603248" y="0"/>
                </a:lnTo>
              </a:path>
            </a:pathLst>
          </a:custGeom>
          <a:ln w="6095">
            <a:solidFill>
              <a:srgbClr val="007B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828800" y="228600"/>
            <a:ext cx="0" cy="9604375"/>
          </a:xfrm>
          <a:custGeom>
            <a:avLst/>
            <a:gdLst/>
            <a:ahLst/>
            <a:cxnLst/>
            <a:rect l="l" t="t" r="r" b="b"/>
            <a:pathLst>
              <a:path w="0" h="9604375">
                <a:moveTo>
                  <a:pt x="0" y="0"/>
                </a:moveTo>
                <a:lnTo>
                  <a:pt x="0" y="9604248"/>
                </a:lnTo>
              </a:path>
            </a:pathLst>
          </a:custGeom>
          <a:ln w="6095">
            <a:solidFill>
              <a:srgbClr val="007B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25552" y="9829800"/>
            <a:ext cx="1603375" cy="0"/>
          </a:xfrm>
          <a:custGeom>
            <a:avLst/>
            <a:gdLst/>
            <a:ahLst/>
            <a:cxnLst/>
            <a:rect l="l" t="t" r="r" b="b"/>
            <a:pathLst>
              <a:path w="1603375" h="0">
                <a:moveTo>
                  <a:pt x="0" y="0"/>
                </a:moveTo>
                <a:lnTo>
                  <a:pt x="1603248" y="0"/>
                </a:lnTo>
              </a:path>
            </a:pathLst>
          </a:custGeom>
          <a:ln w="6096">
            <a:solidFill>
              <a:srgbClr val="007B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28600" y="225552"/>
            <a:ext cx="0" cy="9604375"/>
          </a:xfrm>
          <a:custGeom>
            <a:avLst/>
            <a:gdLst/>
            <a:ahLst/>
            <a:cxnLst/>
            <a:rect l="l" t="t" r="r" b="b"/>
            <a:pathLst>
              <a:path w="0" h="9604375">
                <a:moveTo>
                  <a:pt x="0" y="0"/>
                </a:moveTo>
                <a:lnTo>
                  <a:pt x="0" y="9604248"/>
                </a:lnTo>
              </a:path>
            </a:pathLst>
          </a:custGeom>
          <a:ln w="6096">
            <a:solidFill>
              <a:srgbClr val="007B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185024" y="8510320"/>
            <a:ext cx="72390" cy="203200"/>
          </a:xfrm>
          <a:custGeom>
            <a:avLst/>
            <a:gdLst/>
            <a:ahLst/>
            <a:cxnLst/>
            <a:rect l="l" t="t" r="r" b="b"/>
            <a:pathLst>
              <a:path w="72390" h="203200">
                <a:moveTo>
                  <a:pt x="0" y="0"/>
                </a:moveTo>
                <a:lnTo>
                  <a:pt x="0" y="203060"/>
                </a:lnTo>
                <a:lnTo>
                  <a:pt x="71894" y="203060"/>
                </a:lnTo>
                <a:lnTo>
                  <a:pt x="71894" y="717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711314" y="8058263"/>
            <a:ext cx="433705" cy="815975"/>
          </a:xfrm>
          <a:custGeom>
            <a:avLst/>
            <a:gdLst/>
            <a:ahLst/>
            <a:cxnLst/>
            <a:rect l="l" t="t" r="r" b="b"/>
            <a:pathLst>
              <a:path w="433705" h="815975">
                <a:moveTo>
                  <a:pt x="61315" y="40398"/>
                </a:moveTo>
                <a:lnTo>
                  <a:pt x="23036" y="63386"/>
                </a:lnTo>
                <a:lnTo>
                  <a:pt x="0" y="80721"/>
                </a:lnTo>
                <a:lnTo>
                  <a:pt x="186181" y="265861"/>
                </a:lnTo>
                <a:lnTo>
                  <a:pt x="186181" y="672363"/>
                </a:lnTo>
                <a:lnTo>
                  <a:pt x="329933" y="815847"/>
                </a:lnTo>
                <a:lnTo>
                  <a:pt x="329933" y="714413"/>
                </a:lnTo>
                <a:lnTo>
                  <a:pt x="258038" y="642645"/>
                </a:lnTo>
                <a:lnTo>
                  <a:pt x="258038" y="307606"/>
                </a:lnTo>
                <a:lnTo>
                  <a:pt x="433108" y="307606"/>
                </a:lnTo>
                <a:lnTo>
                  <a:pt x="361543" y="236156"/>
                </a:lnTo>
                <a:lnTo>
                  <a:pt x="257975" y="236156"/>
                </a:lnTo>
                <a:lnTo>
                  <a:pt x="61315" y="40398"/>
                </a:lnTo>
                <a:close/>
              </a:path>
              <a:path w="433705" h="815975">
                <a:moveTo>
                  <a:pt x="258038" y="0"/>
                </a:moveTo>
                <a:lnTo>
                  <a:pt x="258038" y="236156"/>
                </a:lnTo>
                <a:lnTo>
                  <a:pt x="361543" y="236156"/>
                </a:lnTo>
                <a:lnTo>
                  <a:pt x="361226" y="235813"/>
                </a:lnTo>
                <a:lnTo>
                  <a:pt x="269151" y="235813"/>
                </a:lnTo>
                <a:lnTo>
                  <a:pt x="311301" y="223720"/>
                </a:lnTo>
                <a:lnTo>
                  <a:pt x="345352" y="197961"/>
                </a:lnTo>
                <a:lnTo>
                  <a:pt x="368118" y="161715"/>
                </a:lnTo>
                <a:lnTo>
                  <a:pt x="376415" y="118160"/>
                </a:lnTo>
                <a:lnTo>
                  <a:pt x="367118" y="72180"/>
                </a:lnTo>
                <a:lnTo>
                  <a:pt x="341758" y="34620"/>
                </a:lnTo>
                <a:lnTo>
                  <a:pt x="304133" y="9290"/>
                </a:lnTo>
                <a:lnTo>
                  <a:pt x="258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40879" y="8366302"/>
            <a:ext cx="72390" cy="346710"/>
          </a:xfrm>
          <a:custGeom>
            <a:avLst/>
            <a:gdLst/>
            <a:ahLst/>
            <a:cxnLst/>
            <a:rect l="l" t="t" r="r" b="b"/>
            <a:pathLst>
              <a:path w="72390" h="346709">
                <a:moveTo>
                  <a:pt x="368" y="0"/>
                </a:moveTo>
                <a:lnTo>
                  <a:pt x="0" y="346570"/>
                </a:lnTo>
                <a:lnTo>
                  <a:pt x="71843" y="346570"/>
                </a:lnTo>
                <a:lnTo>
                  <a:pt x="72224" y="72123"/>
                </a:lnTo>
                <a:lnTo>
                  <a:pt x="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113116" y="8438515"/>
            <a:ext cx="175260" cy="71755"/>
          </a:xfrm>
          <a:custGeom>
            <a:avLst/>
            <a:gdLst/>
            <a:ahLst/>
            <a:cxnLst/>
            <a:rect l="l" t="t" r="r" b="b"/>
            <a:pathLst>
              <a:path w="175259" h="71754">
                <a:moveTo>
                  <a:pt x="102908" y="0"/>
                </a:moveTo>
                <a:lnTo>
                  <a:pt x="0" y="0"/>
                </a:lnTo>
                <a:lnTo>
                  <a:pt x="71793" y="71729"/>
                </a:lnTo>
                <a:lnTo>
                  <a:pt x="174777" y="71729"/>
                </a:lnTo>
                <a:lnTo>
                  <a:pt x="102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579247" y="8189620"/>
            <a:ext cx="246379" cy="473709"/>
          </a:xfrm>
          <a:custGeom>
            <a:avLst/>
            <a:gdLst/>
            <a:ahLst/>
            <a:cxnLst/>
            <a:rect l="l" t="t" r="r" b="b"/>
            <a:pathLst>
              <a:path w="246380" h="473709">
                <a:moveTo>
                  <a:pt x="12204" y="134010"/>
                </a:moveTo>
                <a:lnTo>
                  <a:pt x="7095" y="155665"/>
                </a:lnTo>
                <a:lnTo>
                  <a:pt x="3335" y="177798"/>
                </a:lnTo>
                <a:lnTo>
                  <a:pt x="958" y="200366"/>
                </a:lnTo>
                <a:lnTo>
                  <a:pt x="0" y="223329"/>
                </a:lnTo>
                <a:lnTo>
                  <a:pt x="237976" y="464916"/>
                </a:lnTo>
                <a:lnTo>
                  <a:pt x="246354" y="473519"/>
                </a:lnTo>
                <a:lnTo>
                  <a:pt x="246354" y="296037"/>
                </a:lnTo>
                <a:lnTo>
                  <a:pt x="174472" y="296037"/>
                </a:lnTo>
                <a:lnTo>
                  <a:pt x="12204" y="134010"/>
                </a:lnTo>
                <a:close/>
              </a:path>
              <a:path w="246380" h="473709">
                <a:moveTo>
                  <a:pt x="81229" y="0"/>
                </a:moveTo>
                <a:lnTo>
                  <a:pt x="69981" y="14430"/>
                </a:lnTo>
                <a:lnTo>
                  <a:pt x="59462" y="29437"/>
                </a:lnTo>
                <a:lnTo>
                  <a:pt x="49709" y="44993"/>
                </a:lnTo>
                <a:lnTo>
                  <a:pt x="40754" y="61074"/>
                </a:lnTo>
                <a:lnTo>
                  <a:pt x="174472" y="194551"/>
                </a:lnTo>
                <a:lnTo>
                  <a:pt x="174472" y="296037"/>
                </a:lnTo>
                <a:lnTo>
                  <a:pt x="246354" y="296037"/>
                </a:lnTo>
                <a:lnTo>
                  <a:pt x="246354" y="164807"/>
                </a:lnTo>
                <a:lnTo>
                  <a:pt x="81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580491" y="8515629"/>
            <a:ext cx="461009" cy="561975"/>
          </a:xfrm>
          <a:custGeom>
            <a:avLst/>
            <a:gdLst/>
            <a:ahLst/>
            <a:cxnLst/>
            <a:rect l="l" t="t" r="r" b="b"/>
            <a:pathLst>
              <a:path w="461009" h="561975">
                <a:moveTo>
                  <a:pt x="0" y="0"/>
                </a:moveTo>
                <a:lnTo>
                  <a:pt x="0" y="101447"/>
                </a:lnTo>
                <a:lnTo>
                  <a:pt x="460756" y="561352"/>
                </a:lnTo>
                <a:lnTo>
                  <a:pt x="460756" y="4599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256919" y="8622690"/>
            <a:ext cx="236766" cy="208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579488" y="9299270"/>
            <a:ext cx="322872" cy="222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928877" y="9299257"/>
            <a:ext cx="160896" cy="222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1110780" y="9299257"/>
            <a:ext cx="382905" cy="222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7BB0"/>
                </a:solidFill>
                <a:latin typeface="Arial Unicode MS"/>
                <a:cs typeface="Arial Unicode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7BB0"/>
                </a:solidFill>
                <a:latin typeface="Arial Unicode MS"/>
                <a:cs typeface="Arial Unicode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7BB0"/>
                </a:solidFill>
                <a:latin typeface="Arial Unicode MS"/>
                <a:cs typeface="Arial Unicode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2470" y="1236218"/>
            <a:ext cx="3807459" cy="1189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07BB0"/>
                </a:solidFill>
                <a:latin typeface="Arial Unicode MS"/>
                <a:cs typeface="Arial Unicode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763517" y="9501807"/>
            <a:ext cx="245745" cy="22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63.png"/><Relationship Id="rId5" Type="http://schemas.openxmlformats.org/officeDocument/2006/relationships/image" Target="../media/image7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zebra.com/copyright" TargetMode="External"/><Relationship Id="rId3" Type="http://schemas.openxmlformats.org/officeDocument/2006/relationships/hyperlink" Target="http://www.zebra.com/warranty" TargetMode="External"/><Relationship Id="rId4" Type="http://schemas.openxmlformats.org/officeDocument/2006/relationships/hyperlink" Target="http://www.zebra.com/eula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zebra.com/" TargetMode="External"/><Relationship Id="rId3" Type="http://schemas.openxmlformats.org/officeDocument/2006/relationships/image" Target="../media/image10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7" Type="http://schemas.openxmlformats.org/officeDocument/2006/relationships/image" Target="../media/image5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2895">
              <a:lnSpc>
                <a:spcPct val="100000"/>
              </a:lnSpc>
              <a:spcBef>
                <a:spcPts val="100"/>
              </a:spcBef>
              <a:tabLst>
                <a:tab pos="1964055" algn="l"/>
                <a:tab pos="2303145" algn="l"/>
              </a:tabLst>
            </a:pPr>
            <a:r>
              <a:rPr dirty="0" spc="-5"/>
              <a:t>TC21</a:t>
            </a:r>
            <a:r>
              <a:rPr dirty="0" spc="-5"/>
              <a:t>	</a:t>
            </a:r>
            <a:r>
              <a:rPr dirty="0" spc="-5"/>
              <a:t>/</a:t>
            </a:r>
            <a:r>
              <a:rPr dirty="0" spc="-5"/>
              <a:t>	</a:t>
            </a:r>
            <a:r>
              <a:rPr dirty="0" spc="-5"/>
              <a:t>TC26</a:t>
            </a:r>
          </a:p>
          <a:p>
            <a:pPr marL="302895">
              <a:lnSpc>
                <a:spcPct val="100000"/>
              </a:lnSpc>
              <a:spcBef>
                <a:spcPts val="40"/>
              </a:spcBef>
            </a:pPr>
            <a:r>
              <a:rPr dirty="0" sz="2800" spc="-5" b="0">
                <a:solidFill>
                  <a:srgbClr val="000000"/>
                </a:solidFill>
                <a:latin typeface="Arial Unicode MS"/>
                <a:cs typeface="Arial Unicode MS"/>
              </a:rPr>
              <a:t>触摸式数据终端</a:t>
            </a:r>
            <a:endParaRPr sz="28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45428" y="9702800"/>
            <a:ext cx="98425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 Unicode MS"/>
                <a:cs typeface="Arial Unicode MS"/>
              </a:rPr>
              <a:t>MN-003892-02ZHCN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3300" y="7951723"/>
            <a:ext cx="24644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" b="1">
                <a:latin typeface="Arial Unicode MS"/>
                <a:cs typeface="Arial Unicode MS"/>
              </a:rPr>
              <a:t>快速入门指南</a:t>
            </a:r>
            <a:endParaRPr sz="32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08123" y="3768077"/>
            <a:ext cx="1790014" cy="3676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65666" y="4373168"/>
            <a:ext cx="1365250" cy="2648585"/>
          </a:xfrm>
          <a:custGeom>
            <a:avLst/>
            <a:gdLst/>
            <a:ahLst/>
            <a:cxnLst/>
            <a:rect l="l" t="t" r="r" b="b"/>
            <a:pathLst>
              <a:path w="1365250" h="2648584">
                <a:moveTo>
                  <a:pt x="1364894" y="2423274"/>
                </a:moveTo>
                <a:lnTo>
                  <a:pt x="0" y="2648572"/>
                </a:lnTo>
                <a:lnTo>
                  <a:pt x="0" y="146697"/>
                </a:lnTo>
                <a:lnTo>
                  <a:pt x="1364894" y="0"/>
                </a:lnTo>
                <a:lnTo>
                  <a:pt x="1364894" y="2423274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30258" y="4271886"/>
            <a:ext cx="457771" cy="153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7797800"/>
            <a:ext cx="6560820" cy="1419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 Unicode MS"/>
                <a:cs typeface="Arial Unicode MS"/>
              </a:rPr>
              <a:t>主电池充电</a:t>
            </a:r>
            <a:endParaRPr sz="1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105"/>
              </a:spcBef>
            </a:pPr>
            <a:r>
              <a:rPr dirty="0" sz="1000" spc="-5">
                <a:latin typeface="Arial Unicode MS"/>
                <a:cs typeface="Arial Unicode MS"/>
              </a:rPr>
              <a:t>要</a:t>
            </a:r>
            <a:r>
              <a:rPr dirty="0" sz="1000">
                <a:latin typeface="Arial Unicode MS"/>
                <a:cs typeface="Arial Unicode MS"/>
              </a:rPr>
              <a:t>为设备</a:t>
            </a:r>
            <a:r>
              <a:rPr dirty="0" sz="1000" spc="-5">
                <a:latin typeface="Arial Unicode MS"/>
                <a:cs typeface="Arial Unicode MS"/>
              </a:rPr>
              <a:t>充</a:t>
            </a:r>
            <a:r>
              <a:rPr dirty="0" sz="1000">
                <a:latin typeface="Arial Unicode MS"/>
                <a:cs typeface="Arial Unicode MS"/>
              </a:rPr>
              <a:t>电：</a:t>
            </a:r>
            <a:endParaRPr sz="1000">
              <a:latin typeface="Arial Unicode MS"/>
              <a:cs typeface="Arial Unicode MS"/>
            </a:endParaRPr>
          </a:p>
          <a:p>
            <a:pPr marL="652780" indent="-182880">
              <a:lnSpc>
                <a:spcPct val="100000"/>
              </a:lnSpc>
              <a:spcBef>
                <a:spcPts val="500"/>
              </a:spcBef>
              <a:buSzPct val="110000"/>
              <a:buFont typeface="Arial Unicode MS"/>
              <a:buAutoNum type="arabicPeriod"/>
              <a:tabLst>
                <a:tab pos="652780" algn="l"/>
              </a:tabLst>
            </a:pPr>
            <a:r>
              <a:rPr dirty="0" sz="1000">
                <a:latin typeface="Arial Unicode MS"/>
                <a:cs typeface="Arial Unicode MS"/>
              </a:rPr>
              <a:t>将设</a:t>
            </a:r>
            <a:r>
              <a:rPr dirty="0" sz="1000" spc="-5">
                <a:latin typeface="Arial Unicode MS"/>
                <a:cs typeface="Arial Unicode MS"/>
              </a:rPr>
              <a:t>备</a:t>
            </a:r>
            <a:r>
              <a:rPr dirty="0" sz="1000">
                <a:latin typeface="Arial Unicode MS"/>
                <a:cs typeface="Arial Unicode MS"/>
              </a:rPr>
              <a:t>插</a:t>
            </a:r>
            <a:r>
              <a:rPr dirty="0" sz="1000" spc="-5">
                <a:latin typeface="Arial Unicode MS"/>
                <a:cs typeface="Arial Unicode MS"/>
              </a:rPr>
              <a:t>入</a:t>
            </a:r>
            <a:r>
              <a:rPr dirty="0" sz="1000">
                <a:latin typeface="Arial Unicode MS"/>
                <a:cs typeface="Arial Unicode MS"/>
              </a:rPr>
              <a:t>槽中</a:t>
            </a:r>
            <a:r>
              <a:rPr dirty="0" sz="1000" spc="-5">
                <a:latin typeface="Arial Unicode MS"/>
                <a:cs typeface="Arial Unicode MS"/>
              </a:rPr>
              <a:t>以</a:t>
            </a:r>
            <a:r>
              <a:rPr dirty="0" sz="1000">
                <a:latin typeface="Arial Unicode MS"/>
                <a:cs typeface="Arial Unicode MS"/>
              </a:rPr>
              <a:t>开始</a:t>
            </a:r>
            <a:r>
              <a:rPr dirty="0" sz="1000" spc="-5">
                <a:latin typeface="Arial Unicode MS"/>
                <a:cs typeface="Arial Unicode MS"/>
              </a:rPr>
              <a:t>充</a:t>
            </a:r>
            <a:r>
              <a:rPr dirty="0" sz="1000">
                <a:latin typeface="Arial Unicode MS"/>
                <a:cs typeface="Arial Unicode MS"/>
              </a:rPr>
              <a:t>电。</a:t>
            </a:r>
            <a:endParaRPr sz="1000">
              <a:latin typeface="Arial Unicode MS"/>
              <a:cs typeface="Arial Unicode MS"/>
            </a:endParaRPr>
          </a:p>
          <a:p>
            <a:pPr marL="652780" indent="-182880">
              <a:lnSpc>
                <a:spcPct val="100000"/>
              </a:lnSpc>
              <a:spcBef>
                <a:spcPts val="480"/>
              </a:spcBef>
              <a:buSzPct val="110000"/>
              <a:buFont typeface="Arial Unicode MS"/>
              <a:buAutoNum type="arabicPeriod"/>
              <a:tabLst>
                <a:tab pos="6527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确</a:t>
            </a:r>
            <a:r>
              <a:rPr dirty="0" sz="1000">
                <a:latin typeface="Arial Unicode MS"/>
                <a:cs typeface="Arial Unicode MS"/>
              </a:rPr>
              <a:t>保设备</a:t>
            </a:r>
            <a:r>
              <a:rPr dirty="0" sz="1000" spc="-5">
                <a:latin typeface="Arial Unicode MS"/>
                <a:cs typeface="Arial Unicode MS"/>
              </a:rPr>
              <a:t>正</a:t>
            </a:r>
            <a:r>
              <a:rPr dirty="0" sz="1000">
                <a:latin typeface="Arial Unicode MS"/>
                <a:cs typeface="Arial Unicode MS"/>
              </a:rPr>
              <a:t>确放</a:t>
            </a:r>
            <a:r>
              <a:rPr dirty="0" sz="1000" spc="-5">
                <a:latin typeface="Arial Unicode MS"/>
                <a:cs typeface="Arial Unicode MS"/>
              </a:rPr>
              <a:t>好。</a:t>
            </a:r>
            <a:endParaRPr sz="1000">
              <a:latin typeface="Arial Unicode MS"/>
              <a:cs typeface="Arial Unicode MS"/>
            </a:endParaRPr>
          </a:p>
          <a:p>
            <a:pPr marL="469265" marR="5080">
              <a:lnSpc>
                <a:spcPct val="100000"/>
              </a:lnSpc>
              <a:spcBef>
                <a:spcPts val="975"/>
              </a:spcBef>
            </a:pPr>
            <a:r>
              <a:rPr dirty="0" sz="1000" spc="-5">
                <a:latin typeface="Arial Unicode MS"/>
                <a:cs typeface="Arial Unicode MS"/>
              </a:rPr>
              <a:t>设</a:t>
            </a:r>
            <a:r>
              <a:rPr dirty="0" sz="1000">
                <a:latin typeface="Arial Unicode MS"/>
                <a:cs typeface="Arial Unicode MS"/>
              </a:rPr>
              <a:t>备的充</a:t>
            </a:r>
            <a:r>
              <a:rPr dirty="0" sz="1000" spc="-5">
                <a:latin typeface="Arial Unicode MS"/>
                <a:cs typeface="Arial Unicode MS"/>
              </a:rPr>
              <a:t>电</a:t>
            </a:r>
            <a:r>
              <a:rPr dirty="0" sz="1000" spc="-4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/</a:t>
            </a:r>
            <a:r>
              <a:rPr dirty="0" sz="1000" spc="-3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通</a:t>
            </a:r>
            <a:r>
              <a:rPr dirty="0" sz="1000" spc="-5">
                <a:latin typeface="Arial Unicode MS"/>
                <a:cs typeface="Arial Unicode MS"/>
              </a:rPr>
              <a:t>知</a:t>
            </a:r>
            <a:r>
              <a:rPr dirty="0" sz="1000" spc="-1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LED</a:t>
            </a:r>
            <a:r>
              <a:rPr dirty="0" sz="1000" spc="-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指</a:t>
            </a:r>
            <a:r>
              <a:rPr dirty="0" sz="1000">
                <a:latin typeface="Arial Unicode MS"/>
                <a:cs typeface="Arial Unicode MS"/>
              </a:rPr>
              <a:t>示灯</a:t>
            </a:r>
            <a:r>
              <a:rPr dirty="0" sz="1000" spc="-5">
                <a:latin typeface="Arial Unicode MS"/>
                <a:cs typeface="Arial Unicode MS"/>
              </a:rPr>
              <a:t>指</a:t>
            </a:r>
            <a:r>
              <a:rPr dirty="0" sz="1000">
                <a:latin typeface="Arial Unicode MS"/>
                <a:cs typeface="Arial Unicode MS"/>
              </a:rPr>
              <a:t>示设备</a:t>
            </a:r>
            <a:r>
              <a:rPr dirty="0" sz="1000" spc="-5">
                <a:latin typeface="Arial Unicode MS"/>
                <a:cs typeface="Arial Unicode MS"/>
              </a:rPr>
              <a:t>中</a:t>
            </a:r>
            <a:r>
              <a:rPr dirty="0" sz="1000">
                <a:latin typeface="Arial Unicode MS"/>
                <a:cs typeface="Arial Unicode MS"/>
              </a:rPr>
              <a:t>的电</a:t>
            </a:r>
            <a:r>
              <a:rPr dirty="0" sz="1000" spc="-5">
                <a:latin typeface="Arial Unicode MS"/>
                <a:cs typeface="Arial Unicode MS"/>
              </a:rPr>
              <a:t>池</a:t>
            </a:r>
            <a:r>
              <a:rPr dirty="0" sz="1000">
                <a:latin typeface="Arial Unicode MS"/>
                <a:cs typeface="Arial Unicode MS"/>
              </a:rPr>
              <a:t>充电</a:t>
            </a:r>
            <a:r>
              <a:rPr dirty="0" sz="1000" spc="-5">
                <a:latin typeface="Arial Unicode MS"/>
                <a:cs typeface="Arial Unicode MS"/>
              </a:rPr>
              <a:t>状</a:t>
            </a:r>
            <a:r>
              <a:rPr dirty="0" sz="1000">
                <a:latin typeface="Arial Unicode MS"/>
                <a:cs typeface="Arial Unicode MS"/>
              </a:rPr>
              <a:t>态</a:t>
            </a:r>
            <a:r>
              <a:rPr dirty="0" sz="1000" spc="25">
                <a:latin typeface="Arial Unicode MS"/>
                <a:cs typeface="Arial Unicode MS"/>
              </a:rPr>
              <a:t>。</a:t>
            </a:r>
            <a:r>
              <a:rPr dirty="0" sz="1000">
                <a:latin typeface="Arial Unicode MS"/>
                <a:cs typeface="Arial Unicode MS"/>
              </a:rPr>
              <a:t>标准</a:t>
            </a:r>
            <a:r>
              <a:rPr dirty="0" sz="1000" spc="-5">
                <a:latin typeface="Arial Unicode MS"/>
                <a:cs typeface="Arial Unicode MS"/>
              </a:rPr>
              <a:t>电</a:t>
            </a:r>
            <a:r>
              <a:rPr dirty="0" sz="1000">
                <a:latin typeface="Arial Unicode MS"/>
                <a:cs typeface="Arial Unicode MS"/>
              </a:rPr>
              <a:t>池从</a:t>
            </a:r>
            <a:r>
              <a:rPr dirty="0" sz="1000" spc="-5">
                <a:latin typeface="Arial Unicode MS"/>
                <a:cs typeface="Arial Unicode MS"/>
              </a:rPr>
              <a:t>完</a:t>
            </a:r>
            <a:r>
              <a:rPr dirty="0" sz="1000">
                <a:latin typeface="Arial Unicode MS"/>
                <a:cs typeface="Arial Unicode MS"/>
              </a:rPr>
              <a:t>全耗</a:t>
            </a:r>
            <a:r>
              <a:rPr dirty="0" sz="1000" spc="-5">
                <a:latin typeface="Arial Unicode MS"/>
                <a:cs typeface="Arial Unicode MS"/>
              </a:rPr>
              <a:t>尽</a:t>
            </a:r>
            <a:r>
              <a:rPr dirty="0" sz="1000">
                <a:latin typeface="Arial Unicode MS"/>
                <a:cs typeface="Arial Unicode MS"/>
              </a:rPr>
              <a:t>状态</a:t>
            </a:r>
            <a:r>
              <a:rPr dirty="0" sz="1000" spc="-5">
                <a:latin typeface="Arial Unicode MS"/>
                <a:cs typeface="Arial Unicode MS"/>
              </a:rPr>
              <a:t>充至 </a:t>
            </a:r>
            <a:r>
              <a:rPr dirty="0" sz="1000">
                <a:latin typeface="Arial Unicode MS"/>
                <a:cs typeface="Arial Unicode MS"/>
              </a:rPr>
              <a:t>90%</a:t>
            </a:r>
            <a:r>
              <a:rPr dirty="0" sz="1000" spc="-10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电</a:t>
            </a:r>
            <a:r>
              <a:rPr dirty="0" sz="1000" spc="-5">
                <a:latin typeface="Arial Unicode MS"/>
                <a:cs typeface="Arial Unicode MS"/>
              </a:rPr>
              <a:t>量</a:t>
            </a:r>
            <a:r>
              <a:rPr dirty="0" sz="1000">
                <a:latin typeface="Arial Unicode MS"/>
                <a:cs typeface="Arial Unicode MS"/>
              </a:rPr>
              <a:t>约需</a:t>
            </a:r>
            <a:r>
              <a:rPr dirty="0" sz="1000" spc="-5">
                <a:latin typeface="Arial Unicode MS"/>
                <a:cs typeface="Arial Unicode MS"/>
              </a:rPr>
              <a:t>三小 </a:t>
            </a:r>
            <a:r>
              <a:rPr dirty="0" sz="1000">
                <a:latin typeface="Arial Unicode MS"/>
                <a:cs typeface="Arial Unicode MS"/>
              </a:rPr>
              <a:t>时</a:t>
            </a:r>
            <a:r>
              <a:rPr dirty="0" sz="1000" spc="25">
                <a:latin typeface="Arial Unicode MS"/>
                <a:cs typeface="Arial Unicode MS"/>
              </a:rPr>
              <a:t>。</a:t>
            </a:r>
            <a:r>
              <a:rPr dirty="0" sz="1000" spc="-10">
                <a:latin typeface="Arial Unicode MS"/>
                <a:cs typeface="Arial Unicode MS"/>
              </a:rPr>
              <a:t>扩</a:t>
            </a:r>
            <a:r>
              <a:rPr dirty="0" sz="1000">
                <a:latin typeface="Arial Unicode MS"/>
                <a:cs typeface="Arial Unicode MS"/>
              </a:rPr>
              <a:t>展电</a:t>
            </a:r>
            <a:r>
              <a:rPr dirty="0" sz="1000" spc="-10">
                <a:latin typeface="Arial Unicode MS"/>
                <a:cs typeface="Arial Unicode MS"/>
              </a:rPr>
              <a:t>池</a:t>
            </a:r>
            <a:r>
              <a:rPr dirty="0" sz="1000">
                <a:latin typeface="Arial Unicode MS"/>
                <a:cs typeface="Arial Unicode MS"/>
              </a:rPr>
              <a:t>从完全</a:t>
            </a:r>
            <a:r>
              <a:rPr dirty="0" sz="1000" spc="-10">
                <a:latin typeface="Arial Unicode MS"/>
                <a:cs typeface="Arial Unicode MS"/>
              </a:rPr>
              <a:t>耗</a:t>
            </a:r>
            <a:r>
              <a:rPr dirty="0" sz="1000">
                <a:latin typeface="Arial Unicode MS"/>
                <a:cs typeface="Arial Unicode MS"/>
              </a:rPr>
              <a:t>尽状</a:t>
            </a:r>
            <a:r>
              <a:rPr dirty="0" sz="1000" spc="-10">
                <a:latin typeface="Arial Unicode MS"/>
                <a:cs typeface="Arial Unicode MS"/>
              </a:rPr>
              <a:t>态</a:t>
            </a:r>
            <a:r>
              <a:rPr dirty="0" sz="1000">
                <a:latin typeface="Arial Unicode MS"/>
                <a:cs typeface="Arial Unicode MS"/>
              </a:rPr>
              <a:t>充</a:t>
            </a:r>
            <a:r>
              <a:rPr dirty="0" sz="1000" spc="-5">
                <a:latin typeface="Arial Unicode MS"/>
                <a:cs typeface="Arial Unicode MS"/>
              </a:rPr>
              <a:t>至 90%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10">
                <a:latin typeface="Arial Unicode MS"/>
                <a:cs typeface="Arial Unicode MS"/>
              </a:rPr>
              <a:t>电</a:t>
            </a:r>
            <a:r>
              <a:rPr dirty="0" sz="1000">
                <a:latin typeface="Arial Unicode MS"/>
                <a:cs typeface="Arial Unicode MS"/>
              </a:rPr>
              <a:t>量约</a:t>
            </a:r>
            <a:r>
              <a:rPr dirty="0" sz="1000" spc="-10">
                <a:latin typeface="Arial Unicode MS"/>
                <a:cs typeface="Arial Unicode MS"/>
              </a:rPr>
              <a:t>需</a:t>
            </a:r>
            <a:r>
              <a:rPr dirty="0" sz="1000">
                <a:latin typeface="Arial Unicode MS"/>
                <a:cs typeface="Arial Unicode MS"/>
              </a:rPr>
              <a:t>四小</a:t>
            </a:r>
            <a:r>
              <a:rPr dirty="0" sz="1000" spc="-10">
                <a:latin typeface="Arial Unicode MS"/>
                <a:cs typeface="Arial Unicode MS"/>
              </a:rPr>
              <a:t>时</a:t>
            </a:r>
            <a:r>
              <a:rPr dirty="0" sz="1000" spc="-5">
                <a:latin typeface="Arial Unicode MS"/>
                <a:cs typeface="Arial Unicode MS"/>
              </a:rPr>
              <a:t>。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861314"/>
            <a:ext cx="4472940" cy="1348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 Unicode MS"/>
                <a:cs typeface="Arial Unicode MS"/>
              </a:rPr>
              <a:t>为设备充电</a:t>
            </a:r>
            <a:endParaRPr sz="1600">
              <a:latin typeface="Arial Unicode MS"/>
              <a:cs typeface="Arial Unicode MS"/>
            </a:endParaRPr>
          </a:p>
          <a:p>
            <a:pPr marL="698500">
              <a:lnSpc>
                <a:spcPct val="100000"/>
              </a:lnSpc>
              <a:spcBef>
                <a:spcPts val="1019"/>
              </a:spcBef>
            </a:pPr>
            <a:r>
              <a:rPr dirty="0" sz="1000" spc="-5" b="1">
                <a:latin typeface="Arial Unicode MS"/>
                <a:cs typeface="Arial Unicode MS"/>
              </a:rPr>
              <a:t>小</a:t>
            </a:r>
            <a:r>
              <a:rPr dirty="0" sz="1000" b="1">
                <a:latin typeface="Arial Unicode MS"/>
                <a:cs typeface="Arial Unicode MS"/>
              </a:rPr>
              <a:t>心</a:t>
            </a:r>
            <a:r>
              <a:rPr dirty="0" sz="1000" spc="-5" b="1">
                <a:latin typeface="Arial Unicode MS"/>
                <a:cs typeface="Arial Unicode MS"/>
              </a:rPr>
              <a:t>：</a:t>
            </a:r>
            <a:r>
              <a:rPr dirty="0" sz="1000" spc="195" b="1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确保遵</a:t>
            </a:r>
            <a:r>
              <a:rPr dirty="0" sz="900" spc="-10">
                <a:latin typeface="Arial Unicode MS"/>
                <a:cs typeface="Arial Unicode MS"/>
              </a:rPr>
              <a:t>循</a:t>
            </a:r>
            <a:r>
              <a:rPr dirty="0" sz="900">
                <a:latin typeface="Arial Unicode MS"/>
                <a:cs typeface="Arial Unicode MS"/>
              </a:rPr>
              <a:t>该设备的</a:t>
            </a:r>
            <a:r>
              <a:rPr dirty="0" sz="900" spc="-10">
                <a:latin typeface="Arial Unicode MS"/>
                <a:cs typeface="Arial Unicode MS"/>
              </a:rPr>
              <a:t>《</a:t>
            </a:r>
            <a:r>
              <a:rPr dirty="0" sz="900">
                <a:latin typeface="Arial Unicode MS"/>
                <a:cs typeface="Arial Unicode MS"/>
              </a:rPr>
              <a:t>产品参考</a:t>
            </a:r>
            <a:r>
              <a:rPr dirty="0" sz="900" spc="-10">
                <a:latin typeface="Arial Unicode MS"/>
                <a:cs typeface="Arial Unicode MS"/>
              </a:rPr>
              <a:t>指</a:t>
            </a:r>
            <a:r>
              <a:rPr dirty="0" sz="900">
                <a:latin typeface="Arial Unicode MS"/>
                <a:cs typeface="Arial Unicode MS"/>
              </a:rPr>
              <a:t>南》中所</a:t>
            </a:r>
            <a:r>
              <a:rPr dirty="0" sz="900" spc="-10">
                <a:latin typeface="Arial Unicode MS"/>
                <a:cs typeface="Arial Unicode MS"/>
              </a:rPr>
              <a:t>述</a:t>
            </a:r>
            <a:r>
              <a:rPr dirty="0" sz="900">
                <a:latin typeface="Arial Unicode MS"/>
                <a:cs typeface="Arial Unicode MS"/>
              </a:rPr>
              <a:t>的电池</a:t>
            </a:r>
            <a:r>
              <a:rPr dirty="0" sz="900" spc="-10">
                <a:latin typeface="Arial Unicode MS"/>
                <a:cs typeface="Arial Unicode MS"/>
              </a:rPr>
              <a:t>安</a:t>
            </a:r>
            <a:r>
              <a:rPr dirty="0" sz="900">
                <a:latin typeface="Arial Unicode MS"/>
                <a:cs typeface="Arial Unicode MS"/>
              </a:rPr>
              <a:t>全指导原</a:t>
            </a:r>
            <a:r>
              <a:rPr dirty="0" sz="900" spc="-10">
                <a:latin typeface="Arial Unicode MS"/>
                <a:cs typeface="Arial Unicode MS"/>
              </a:rPr>
              <a:t>则</a:t>
            </a:r>
            <a:r>
              <a:rPr dirty="0" sz="900">
                <a:latin typeface="Arial Unicode MS"/>
                <a:cs typeface="Arial Unicode MS"/>
              </a:rPr>
              <a:t>。</a:t>
            </a:r>
            <a:endParaRPr sz="900">
              <a:latin typeface="Arial Unicode MS"/>
              <a:cs typeface="Arial Unicode MS"/>
            </a:endParaRPr>
          </a:p>
          <a:p>
            <a:pPr marL="697865" marR="1127760">
              <a:lnSpc>
                <a:spcPct val="250000"/>
              </a:lnSpc>
              <a:spcBef>
                <a:spcPts val="275"/>
              </a:spcBef>
              <a:tabLst>
                <a:tab pos="1072515" algn="l"/>
              </a:tabLst>
            </a:pPr>
            <a:r>
              <a:rPr dirty="0" sz="1000" spc="-5">
                <a:latin typeface="Arial Unicode MS"/>
                <a:cs typeface="Arial Unicode MS"/>
              </a:rPr>
              <a:t>使</a:t>
            </a:r>
            <a:r>
              <a:rPr dirty="0" sz="1000">
                <a:latin typeface="Arial Unicode MS"/>
                <a:cs typeface="Arial Unicode MS"/>
              </a:rPr>
              <a:t>用以下</a:t>
            </a:r>
            <a:r>
              <a:rPr dirty="0" sz="1000" spc="-5">
                <a:latin typeface="Arial Unicode MS"/>
                <a:cs typeface="Arial Unicode MS"/>
              </a:rPr>
              <a:t>附</a:t>
            </a:r>
            <a:r>
              <a:rPr dirty="0" sz="1000">
                <a:latin typeface="Arial Unicode MS"/>
                <a:cs typeface="Arial Unicode MS"/>
              </a:rPr>
              <a:t>件之</a:t>
            </a:r>
            <a:r>
              <a:rPr dirty="0" sz="1000" spc="-5">
                <a:latin typeface="Arial Unicode MS"/>
                <a:cs typeface="Arial Unicode MS"/>
              </a:rPr>
              <a:t>一</a:t>
            </a:r>
            <a:r>
              <a:rPr dirty="0" sz="1000">
                <a:latin typeface="Arial Unicode MS"/>
                <a:cs typeface="Arial Unicode MS"/>
              </a:rPr>
              <a:t>为设</a:t>
            </a:r>
            <a:r>
              <a:rPr dirty="0" sz="1000" spc="-5">
                <a:latin typeface="Arial Unicode MS"/>
                <a:cs typeface="Arial Unicode MS"/>
              </a:rPr>
              <a:t>备和</a:t>
            </a:r>
            <a:r>
              <a:rPr dirty="0" sz="1000" spc="-6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/</a:t>
            </a:r>
            <a:r>
              <a:rPr dirty="0" sz="1000" spc="-6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或</a:t>
            </a:r>
            <a:r>
              <a:rPr dirty="0" sz="1000">
                <a:latin typeface="Arial Unicode MS"/>
                <a:cs typeface="Arial Unicode MS"/>
              </a:rPr>
              <a:t>备用</a:t>
            </a:r>
            <a:r>
              <a:rPr dirty="0" sz="1000" spc="-5">
                <a:latin typeface="Arial Unicode MS"/>
                <a:cs typeface="Arial Unicode MS"/>
              </a:rPr>
              <a:t>电</a:t>
            </a:r>
            <a:r>
              <a:rPr dirty="0" sz="1000">
                <a:latin typeface="Arial Unicode MS"/>
                <a:cs typeface="Arial Unicode MS"/>
              </a:rPr>
              <a:t>池充</a:t>
            </a:r>
            <a:r>
              <a:rPr dirty="0" sz="1000" spc="-5">
                <a:latin typeface="Arial Unicode MS"/>
                <a:cs typeface="Arial Unicode MS"/>
              </a:rPr>
              <a:t>电。 表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3	</a:t>
            </a:r>
            <a:r>
              <a:rPr dirty="0" sz="1000" spc="-10">
                <a:latin typeface="Arial Unicode MS"/>
                <a:cs typeface="Arial Unicode MS"/>
              </a:rPr>
              <a:t>附件</a:t>
            </a:r>
            <a:endParaRPr sz="1000">
              <a:latin typeface="Arial Unicode MS"/>
              <a:cs typeface="Arial Unicode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41475" y="2271522"/>
          <a:ext cx="6132195" cy="5360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7350"/>
                <a:gridCol w="1767839"/>
                <a:gridCol w="2701925"/>
              </a:tblGrid>
              <a:tr h="215646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附件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部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件号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说明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</a:tr>
              <a:tr h="5204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单槽仅充电通讯座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CRD-TC2Y-BS1CO-01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2865" marR="768985" indent="-6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仅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为设备充电。需要</a:t>
                      </a:r>
                      <a:r>
                        <a:rPr dirty="0" sz="1000" spc="-3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USB-C</a:t>
                      </a:r>
                      <a:r>
                        <a:rPr dirty="0" sz="1000" spc="-3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电缆 (CBL-TC5X-USBC2A-01)</a:t>
                      </a:r>
                      <a:r>
                        <a:rPr dirty="0" sz="1000" spc="-2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和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电源 (PWR-WUA5V12W0xx)。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28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单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槽 USB/</a:t>
                      </a:r>
                      <a:r>
                        <a:rPr dirty="0" sz="1000" spc="-4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以太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网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通讯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座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CRD-TC2Y-SE1ET-01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90805" indent="-12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提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供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设备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充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电和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通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信以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及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扩展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源组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充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电。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需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要电源</a:t>
                      </a:r>
                      <a:r>
                        <a:rPr dirty="0" sz="1000" spc="-5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(PWR-BGA12V50W0WW)、直流电源 线</a:t>
                      </a:r>
                      <a:r>
                        <a:rPr dirty="0" sz="1000" spc="-1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(CBL-DC-388A1-01)</a:t>
                      </a:r>
                      <a:r>
                        <a:rPr dirty="0" sz="1000" spc="-1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和国家</a:t>
                      </a:r>
                      <a:r>
                        <a:rPr dirty="0" sz="1000" spc="-3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/</a:t>
                      </a:r>
                      <a:r>
                        <a:rPr dirty="0" sz="1000" spc="-3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地区特定的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交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流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电源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线。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2845">
                <a:tc>
                  <a:txBody>
                    <a:bodyPr/>
                    <a:lstStyle/>
                    <a:p>
                      <a:pPr marL="62865" marR="1752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带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池充电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器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套件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的</a:t>
                      </a:r>
                      <a:r>
                        <a:rPr dirty="0" sz="1000" spc="-4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4</a:t>
                      </a:r>
                      <a:r>
                        <a:rPr dirty="0" sz="1000" spc="-4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槽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仅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充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电通讯座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CRD-TC2Y-BS54B-01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91440" indent="-6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最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多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可为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四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个设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备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和四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块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备用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池充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。需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要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电源</a:t>
                      </a:r>
                      <a:r>
                        <a:rPr dirty="0" sz="1000" spc="-3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(PWR-BGA12V108W0WW)、</a:t>
                      </a:r>
                      <a:r>
                        <a:rPr dirty="0" sz="1000" spc="-10">
                          <a:latin typeface="Arial Unicode MS"/>
                          <a:cs typeface="Arial Unicode MS"/>
                        </a:rPr>
                        <a:t>直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流电源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62865" marR="16954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线</a:t>
                      </a:r>
                      <a:r>
                        <a:rPr dirty="0" sz="1000" spc="-1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(CBL-DC-381A1-01)</a:t>
                      </a:r>
                      <a:r>
                        <a:rPr dirty="0" sz="1000" spc="-1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和国家</a:t>
                      </a:r>
                      <a:r>
                        <a:rPr dirty="0" sz="1000" spc="-3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/</a:t>
                      </a:r>
                      <a:r>
                        <a:rPr dirty="0" sz="1000" spc="-4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地区特定的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交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流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电源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线。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52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5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槽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仅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充电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通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讯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座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CRD-TC2Y-BS5CO-01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91440" indent="-6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最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多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可为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五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个设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备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充电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。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最多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可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为四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个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设备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和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四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块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备用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池充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。需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要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电源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(PWR-BGA12V108W0WW)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、直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流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电源线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62865" marR="7683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(CBL-DC-381A1-01)</a:t>
                      </a:r>
                      <a:r>
                        <a:rPr dirty="0" sz="1000" spc="-2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和国家</a:t>
                      </a:r>
                      <a:r>
                        <a:rPr dirty="0" sz="1000" spc="-3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/</a:t>
                      </a:r>
                      <a:r>
                        <a:rPr dirty="0" sz="1000" spc="-5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地区特定的交流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源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线。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28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5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槽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以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太网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通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讯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座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CRD-TC2Y-SE5ET-01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91440" indent="-6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提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供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设备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充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电并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为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至多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五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个设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备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提供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以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太网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通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信。需要电源</a:t>
                      </a:r>
                      <a:r>
                        <a:rPr dirty="0" sz="1000" spc="-2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(PWR-BGA12V108W0WW)、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62865" marR="32702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直流电源线</a:t>
                      </a:r>
                      <a:r>
                        <a:rPr dirty="0" sz="1000" spc="-1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(CBL-DC-381A1-01)</a:t>
                      </a:r>
                      <a:r>
                        <a:rPr dirty="0" sz="1000" spc="-2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和国家</a:t>
                      </a:r>
                      <a:r>
                        <a:rPr dirty="0" sz="1000" spc="-5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/ 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地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区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特定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的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交流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源线。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28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4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槽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池充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电器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SAC-TC2Y-4SCHG-01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379730" indent="6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最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多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可为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四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块电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池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组充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。需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要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电源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(PWR-BGA12V50W0WW)</a:t>
                      </a:r>
                      <a:r>
                        <a:rPr dirty="0" sz="1000" spc="-10">
                          <a:latin typeface="Arial Unicode MS"/>
                          <a:cs typeface="Arial Unicode MS"/>
                        </a:rPr>
                        <a:t>、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直流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源线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62865" marR="7683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(CBL-DC-388A1-01)</a:t>
                      </a:r>
                      <a:r>
                        <a:rPr dirty="0" sz="1000" spc="-2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和国家</a:t>
                      </a:r>
                      <a:r>
                        <a:rPr dirty="0" sz="1000" spc="-3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/</a:t>
                      </a:r>
                      <a:r>
                        <a:rPr dirty="0" sz="1000" spc="-5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地区特定的交流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源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线。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0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点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烟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器适配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器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车载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充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电电缆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CHG-AUTO-USB1-01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1333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从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点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烟器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插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座为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设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备供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。需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要</a:t>
                      </a:r>
                      <a:r>
                        <a:rPr dirty="0" sz="1000" spc="-4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USB-C</a:t>
                      </a:r>
                      <a:r>
                        <a:rPr dirty="0" sz="1000" spc="-4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电缆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(CBL-TC5X-USBC2A-01)。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0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USB-C</a:t>
                      </a:r>
                      <a:r>
                        <a:rPr dirty="0" sz="1000" spc="-1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通信和充电电缆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CBL-TC5X-USBC2A-01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175895" indent="6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为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此设备提供从</a:t>
                      </a:r>
                      <a:r>
                        <a:rPr dirty="0" sz="1000" spc="-2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UBC-A</a:t>
                      </a:r>
                      <a:r>
                        <a:rPr dirty="0" sz="1000" spc="-1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到</a:t>
                      </a:r>
                      <a:r>
                        <a:rPr dirty="0" sz="1000" spc="-2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USB-C</a:t>
                      </a:r>
                      <a:r>
                        <a:rPr dirty="0" sz="1000" spc="-1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的通信和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源。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0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Micro USB</a:t>
                      </a:r>
                      <a:r>
                        <a:rPr dirty="0" sz="1000" spc="-1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通信电缆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70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25-124330-01R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70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126364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为单槽</a:t>
                      </a:r>
                      <a:r>
                        <a:rPr dirty="0" sz="1000" spc="-1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USB/</a:t>
                      </a:r>
                      <a:r>
                        <a:rPr dirty="0" sz="1000" spc="-4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以太网通讯座和</a:t>
                      </a:r>
                      <a:r>
                        <a:rPr dirty="0" sz="1000" spc="-1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USB/</a:t>
                      </a:r>
                      <a:r>
                        <a:rPr dirty="0" sz="1000" spc="-4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以太网模 块提供 USB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通信。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70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18489" y="1309725"/>
            <a:ext cx="320675" cy="280670"/>
          </a:xfrm>
          <a:custGeom>
            <a:avLst/>
            <a:gdLst/>
            <a:ahLst/>
            <a:cxnLst/>
            <a:rect l="l" t="t" r="r" b="b"/>
            <a:pathLst>
              <a:path w="320675" h="280669">
                <a:moveTo>
                  <a:pt x="160032" y="0"/>
                </a:moveTo>
                <a:lnTo>
                  <a:pt x="0" y="280047"/>
                </a:lnTo>
                <a:lnTo>
                  <a:pt x="320065" y="280047"/>
                </a:lnTo>
                <a:lnTo>
                  <a:pt x="16003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8519" y="1519758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5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3"/>
                </a:lnTo>
                <a:lnTo>
                  <a:pt x="5857" y="34142"/>
                </a:lnTo>
                <a:lnTo>
                  <a:pt x="12215" y="38431"/>
                </a:lnTo>
                <a:lnTo>
                  <a:pt x="20002" y="40004"/>
                </a:lnTo>
                <a:lnTo>
                  <a:pt x="27789" y="38431"/>
                </a:lnTo>
                <a:lnTo>
                  <a:pt x="34147" y="34142"/>
                </a:lnTo>
                <a:lnTo>
                  <a:pt x="38433" y="27783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8519" y="1399730"/>
            <a:ext cx="40005" cy="100330"/>
          </a:xfrm>
          <a:custGeom>
            <a:avLst/>
            <a:gdLst/>
            <a:ahLst/>
            <a:cxnLst/>
            <a:rect l="l" t="t" r="r" b="b"/>
            <a:pathLst>
              <a:path w="40005" h="100330">
                <a:moveTo>
                  <a:pt x="20002" y="0"/>
                </a:moveTo>
                <a:lnTo>
                  <a:pt x="12215" y="1573"/>
                </a:lnTo>
                <a:lnTo>
                  <a:pt x="5857" y="5862"/>
                </a:lnTo>
                <a:lnTo>
                  <a:pt x="1571" y="12221"/>
                </a:lnTo>
                <a:lnTo>
                  <a:pt x="0" y="20002"/>
                </a:lnTo>
                <a:lnTo>
                  <a:pt x="0" y="80010"/>
                </a:lnTo>
                <a:lnTo>
                  <a:pt x="1571" y="87796"/>
                </a:lnTo>
                <a:lnTo>
                  <a:pt x="5857" y="94154"/>
                </a:lnTo>
                <a:lnTo>
                  <a:pt x="12215" y="98440"/>
                </a:lnTo>
                <a:lnTo>
                  <a:pt x="20002" y="100012"/>
                </a:lnTo>
                <a:lnTo>
                  <a:pt x="27789" y="98440"/>
                </a:lnTo>
                <a:lnTo>
                  <a:pt x="34147" y="94154"/>
                </a:lnTo>
                <a:lnTo>
                  <a:pt x="38433" y="87796"/>
                </a:lnTo>
                <a:lnTo>
                  <a:pt x="40005" y="80010"/>
                </a:lnTo>
                <a:lnTo>
                  <a:pt x="40005" y="20002"/>
                </a:lnTo>
                <a:lnTo>
                  <a:pt x="38433" y="12221"/>
                </a:lnTo>
                <a:lnTo>
                  <a:pt x="34147" y="5862"/>
                </a:lnTo>
                <a:lnTo>
                  <a:pt x="27789" y="1573"/>
                </a:lnTo>
                <a:lnTo>
                  <a:pt x="20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296" y="810312"/>
            <a:ext cx="6105525" cy="81534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000" spc="-5" b="1">
                <a:latin typeface="Arial Unicode MS"/>
                <a:cs typeface="Arial Unicode MS"/>
              </a:rPr>
              <a:t>注</a:t>
            </a:r>
            <a:r>
              <a:rPr dirty="0" sz="1000" b="1">
                <a:latin typeface="Arial Unicode MS"/>
                <a:cs typeface="Arial Unicode MS"/>
              </a:rPr>
              <a:t>释</a:t>
            </a:r>
            <a:r>
              <a:rPr dirty="0" sz="1000" spc="-5" b="1">
                <a:latin typeface="Arial Unicode MS"/>
                <a:cs typeface="Arial Unicode MS"/>
              </a:rPr>
              <a:t>：</a:t>
            </a:r>
            <a:r>
              <a:rPr dirty="0" sz="1000" b="1">
                <a:latin typeface="Arial Unicode MS"/>
                <a:cs typeface="Arial Unicode MS"/>
              </a:rPr>
              <a:t> </a:t>
            </a:r>
            <a:r>
              <a:rPr dirty="0" sz="900" spc="-5">
                <a:latin typeface="Arial Unicode MS"/>
                <a:cs typeface="Arial Unicode MS"/>
              </a:rPr>
              <a:t>在许多</a:t>
            </a:r>
            <a:r>
              <a:rPr dirty="0" sz="900" spc="-10">
                <a:latin typeface="Arial Unicode MS"/>
                <a:cs typeface="Arial Unicode MS"/>
              </a:rPr>
              <a:t>情</a:t>
            </a:r>
            <a:r>
              <a:rPr dirty="0" sz="900" spc="-5">
                <a:latin typeface="Arial Unicode MS"/>
                <a:cs typeface="Arial Unicode MS"/>
              </a:rPr>
              <a:t>况下，90% 电量即</a:t>
            </a:r>
            <a:r>
              <a:rPr dirty="0" sz="900" spc="-10">
                <a:latin typeface="Arial Unicode MS"/>
                <a:cs typeface="Arial Unicode MS"/>
              </a:rPr>
              <a:t>可</a:t>
            </a:r>
            <a:r>
              <a:rPr dirty="0" sz="900" spc="-5">
                <a:latin typeface="Arial Unicode MS"/>
                <a:cs typeface="Arial Unicode MS"/>
              </a:rPr>
              <a:t>满足日常</a:t>
            </a:r>
            <a:r>
              <a:rPr dirty="0" sz="900" spc="-10">
                <a:latin typeface="Arial Unicode MS"/>
                <a:cs typeface="Arial Unicode MS"/>
              </a:rPr>
              <a:t>使</a:t>
            </a:r>
            <a:r>
              <a:rPr dirty="0" sz="900" spc="-5">
                <a:latin typeface="Arial Unicode MS"/>
                <a:cs typeface="Arial Unicode MS"/>
              </a:rPr>
              <a:t>用需要。</a:t>
            </a:r>
            <a:endParaRPr sz="9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900">
                <a:latin typeface="Arial Unicode MS"/>
                <a:cs typeface="Arial Unicode MS"/>
              </a:rPr>
              <a:t>为了获得最快最佳的充电效果，请仅使用</a:t>
            </a:r>
            <a:r>
              <a:rPr dirty="0" sz="900" spc="-45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Zebra</a:t>
            </a:r>
            <a:r>
              <a:rPr dirty="0" sz="900" spc="-40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充电附</a:t>
            </a:r>
            <a:r>
              <a:rPr dirty="0" sz="900" spc="5">
                <a:latin typeface="Arial Unicode MS"/>
                <a:cs typeface="Arial Unicode MS"/>
              </a:rPr>
              <a:t>件</a:t>
            </a:r>
            <a:r>
              <a:rPr dirty="0" sz="900">
                <a:latin typeface="Arial Unicode MS"/>
                <a:cs typeface="Arial Unicode MS"/>
              </a:rPr>
              <a:t>和电</a:t>
            </a:r>
            <a:r>
              <a:rPr dirty="0" sz="900" spc="-10">
                <a:latin typeface="Arial Unicode MS"/>
                <a:cs typeface="Arial Unicode MS"/>
              </a:rPr>
              <a:t>池</a:t>
            </a:r>
            <a:r>
              <a:rPr dirty="0" sz="900" spc="15">
                <a:latin typeface="Arial Unicode MS"/>
                <a:cs typeface="Arial Unicode MS"/>
              </a:rPr>
              <a:t>。</a:t>
            </a:r>
            <a:r>
              <a:rPr dirty="0" sz="900">
                <a:latin typeface="Arial Unicode MS"/>
                <a:cs typeface="Arial Unicode MS"/>
              </a:rPr>
              <a:t>请在室温条件下，当设备处于睡眠模式时为电池充电。</a:t>
            </a:r>
            <a:endParaRPr sz="9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87350" algn="l"/>
              </a:tabLst>
            </a:pPr>
            <a:r>
              <a:rPr dirty="0" sz="1000" spc="-5">
                <a:latin typeface="Arial Unicode MS"/>
                <a:cs typeface="Arial Unicode MS"/>
              </a:rPr>
              <a:t>表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4	充电</a:t>
            </a:r>
            <a:r>
              <a:rPr dirty="0" sz="1000" spc="-2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/</a:t>
            </a:r>
            <a:r>
              <a:rPr dirty="0" sz="1000" spc="-3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通知</a:t>
            </a:r>
            <a:r>
              <a:rPr dirty="0" sz="1000" spc="5">
                <a:latin typeface="Arial Unicode MS"/>
                <a:cs typeface="Arial Unicode MS"/>
              </a:rPr>
              <a:t> </a:t>
            </a:r>
            <a:r>
              <a:rPr dirty="0" sz="1000" spc="-10">
                <a:latin typeface="Arial Unicode MS"/>
                <a:cs typeface="Arial Unicode MS"/>
              </a:rPr>
              <a:t>LED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充</a:t>
            </a:r>
            <a:r>
              <a:rPr dirty="0" sz="1000">
                <a:latin typeface="Arial Unicode MS"/>
                <a:cs typeface="Arial Unicode MS"/>
              </a:rPr>
              <a:t>电指</a:t>
            </a:r>
            <a:r>
              <a:rPr dirty="0" sz="1000" spc="-5">
                <a:latin typeface="Arial Unicode MS"/>
                <a:cs typeface="Arial Unicode MS"/>
              </a:rPr>
              <a:t>示灯</a:t>
            </a:r>
            <a:endParaRPr sz="1000">
              <a:latin typeface="Arial Unicode MS"/>
              <a:cs typeface="Arial Unicode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1475" y="1687068"/>
          <a:ext cx="6163310" cy="3101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9485"/>
                <a:gridCol w="3928745"/>
              </a:tblGrid>
              <a:tr h="215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状态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指示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</a:tr>
              <a:tr h="368808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熄灭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70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4279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设备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未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在充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。设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备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没有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正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确插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入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通讯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座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中或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未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连接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到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电源。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充电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器</a:t>
                      </a:r>
                      <a:r>
                        <a:rPr dirty="0" sz="1000" spc="-3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/</a:t>
                      </a:r>
                      <a:r>
                        <a:rPr dirty="0" sz="1000" spc="-3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通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讯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座未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通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70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0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呈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琥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珀色慢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速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闪烁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（每 4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秒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钟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闪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烁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1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次）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设备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正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在充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0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呈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红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色慢速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闪烁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（每 4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秒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钟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闪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烁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1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次）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设备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正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在充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，但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池即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将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报废。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6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绿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色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长亮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充电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已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完成。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6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红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色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长亮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充电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已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完成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，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但电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池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即将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报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废。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3608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呈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琥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珀色快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速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闪烁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（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每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秒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钟闪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烁 2 次）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70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充电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时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出错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，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例如：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245745" indent="-183515">
                        <a:lnSpc>
                          <a:spcPct val="100000"/>
                        </a:lnSpc>
                        <a:spcBef>
                          <a:spcPts val="600"/>
                        </a:spcBef>
                        <a:buSzPct val="110000"/>
                        <a:buFont typeface="Arial Unicode MS"/>
                        <a:buChar char="•"/>
                        <a:tabLst>
                          <a:tab pos="245745" algn="l"/>
                          <a:tab pos="246379" algn="l"/>
                        </a:tabLst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温度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过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低或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过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高。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245745" indent="-183515">
                        <a:lnSpc>
                          <a:spcPct val="100000"/>
                        </a:lnSpc>
                        <a:spcBef>
                          <a:spcPts val="600"/>
                        </a:spcBef>
                        <a:buSzPct val="110000"/>
                        <a:buFont typeface="Arial Unicode MS"/>
                        <a:buChar char="•"/>
                        <a:tabLst>
                          <a:tab pos="245745" algn="l"/>
                          <a:tab pos="246379" algn="l"/>
                        </a:tabLst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充电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时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间过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长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，但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未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充完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 spc="-3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（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通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常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为 8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 个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小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时</a:t>
                      </a:r>
                      <a:r>
                        <a:rPr dirty="0" sz="1000" spc="-254">
                          <a:latin typeface="Arial Unicode MS"/>
                          <a:cs typeface="Arial Unicode MS"/>
                        </a:rPr>
                        <a:t>）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70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28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呈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红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色快速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闪烁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（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每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秒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钟闪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烁 2 次）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充电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错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误，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但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电池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即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将报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废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，例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如：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245745" indent="-183515">
                        <a:lnSpc>
                          <a:spcPct val="100000"/>
                        </a:lnSpc>
                        <a:spcBef>
                          <a:spcPts val="600"/>
                        </a:spcBef>
                        <a:buSzPct val="110000"/>
                        <a:buFont typeface="Arial Unicode MS"/>
                        <a:buChar char="•"/>
                        <a:tabLst>
                          <a:tab pos="245745" algn="l"/>
                          <a:tab pos="246379" algn="l"/>
                        </a:tabLst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温度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过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低或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过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高。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245745" indent="-183515">
                        <a:lnSpc>
                          <a:spcPct val="100000"/>
                        </a:lnSpc>
                        <a:spcBef>
                          <a:spcPts val="600"/>
                        </a:spcBef>
                        <a:buSzPct val="110000"/>
                        <a:buFont typeface="Arial Unicode MS"/>
                        <a:buChar char="•"/>
                        <a:tabLst>
                          <a:tab pos="245745" algn="l"/>
                          <a:tab pos="246379" algn="l"/>
                        </a:tabLst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充电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时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间过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长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，但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未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充完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 spc="-3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（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通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常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为 8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 个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小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时</a:t>
                      </a:r>
                      <a:r>
                        <a:rPr dirty="0" sz="1000" spc="-254">
                          <a:latin typeface="Arial Unicode MS"/>
                          <a:cs typeface="Arial Unicode MS"/>
                        </a:rPr>
                        <a:t>）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03554" y="944117"/>
            <a:ext cx="218020" cy="217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8693" y="982954"/>
            <a:ext cx="264160" cy="264160"/>
          </a:xfrm>
          <a:custGeom>
            <a:avLst/>
            <a:gdLst/>
            <a:ahLst/>
            <a:cxnLst/>
            <a:rect l="l" t="t" r="r" b="b"/>
            <a:pathLst>
              <a:path w="264159" h="264159">
                <a:moveTo>
                  <a:pt x="186309" y="0"/>
                </a:moveTo>
                <a:lnTo>
                  <a:pt x="0" y="0"/>
                </a:lnTo>
                <a:lnTo>
                  <a:pt x="0" y="264045"/>
                </a:lnTo>
                <a:lnTo>
                  <a:pt x="264045" y="264045"/>
                </a:lnTo>
                <a:lnTo>
                  <a:pt x="264045" y="235750"/>
                </a:lnTo>
                <a:lnTo>
                  <a:pt x="28295" y="235750"/>
                </a:lnTo>
                <a:lnTo>
                  <a:pt x="28295" y="28282"/>
                </a:lnTo>
                <a:lnTo>
                  <a:pt x="158013" y="28282"/>
                </a:lnTo>
                <a:lnTo>
                  <a:pt x="186309" y="0"/>
                </a:lnTo>
                <a:close/>
              </a:path>
              <a:path w="264159" h="264159">
                <a:moveTo>
                  <a:pt x="264045" y="77622"/>
                </a:moveTo>
                <a:lnTo>
                  <a:pt x="235750" y="105943"/>
                </a:lnTo>
                <a:lnTo>
                  <a:pt x="235750" y="235750"/>
                </a:lnTo>
                <a:lnTo>
                  <a:pt x="264045" y="235750"/>
                </a:lnTo>
                <a:lnTo>
                  <a:pt x="264045" y="77622"/>
                </a:lnTo>
                <a:close/>
              </a:path>
            </a:pathLst>
          </a:custGeom>
          <a:solidFill>
            <a:srgbClr val="007B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5835" y="1048956"/>
            <a:ext cx="169748" cy="132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73100" y="4954777"/>
            <a:ext cx="6588759" cy="2270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 Unicode MS"/>
                <a:cs typeface="Arial Unicode MS"/>
              </a:rPr>
              <a:t>备用电池充电</a:t>
            </a:r>
            <a:endParaRPr sz="1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Unicode MS"/>
                <a:cs typeface="Arial Unicode MS"/>
              </a:rPr>
              <a:t>要</a:t>
            </a:r>
            <a:r>
              <a:rPr dirty="0" sz="1000">
                <a:latin typeface="Arial Unicode MS"/>
                <a:cs typeface="Arial Unicode MS"/>
              </a:rPr>
              <a:t>为备用</a:t>
            </a:r>
            <a:r>
              <a:rPr dirty="0" sz="1000" spc="-5">
                <a:latin typeface="Arial Unicode MS"/>
                <a:cs typeface="Arial Unicode MS"/>
              </a:rPr>
              <a:t>电</a:t>
            </a:r>
            <a:r>
              <a:rPr dirty="0" sz="1000">
                <a:latin typeface="Arial Unicode MS"/>
                <a:cs typeface="Arial Unicode MS"/>
              </a:rPr>
              <a:t>池充</a:t>
            </a:r>
            <a:r>
              <a:rPr dirty="0" sz="1000" spc="-5">
                <a:latin typeface="Arial Unicode MS"/>
                <a:cs typeface="Arial Unicode MS"/>
              </a:rPr>
              <a:t>电：</a:t>
            </a:r>
            <a:endParaRPr sz="1000">
              <a:latin typeface="Arial Unicode MS"/>
              <a:cs typeface="Arial Unicode MS"/>
            </a:endParaRPr>
          </a:p>
          <a:p>
            <a:pPr marL="652780" indent="-182880">
              <a:lnSpc>
                <a:spcPct val="100000"/>
              </a:lnSpc>
              <a:spcBef>
                <a:spcPts val="500"/>
              </a:spcBef>
              <a:buSzPct val="110000"/>
              <a:buFont typeface="Arial Unicode MS"/>
              <a:buAutoNum type="arabicPeriod"/>
              <a:tabLst>
                <a:tab pos="6527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将</a:t>
            </a:r>
            <a:r>
              <a:rPr dirty="0" sz="1000">
                <a:latin typeface="Arial Unicode MS"/>
                <a:cs typeface="Arial Unicode MS"/>
              </a:rPr>
              <a:t>电池插</a:t>
            </a:r>
            <a:r>
              <a:rPr dirty="0" sz="1000" spc="-5">
                <a:latin typeface="Arial Unicode MS"/>
                <a:cs typeface="Arial Unicode MS"/>
              </a:rPr>
              <a:t>入</a:t>
            </a:r>
            <a:r>
              <a:rPr dirty="0" sz="1000">
                <a:latin typeface="Arial Unicode MS"/>
                <a:cs typeface="Arial Unicode MS"/>
              </a:rPr>
              <a:t>电池</a:t>
            </a:r>
            <a:r>
              <a:rPr dirty="0" sz="1000" spc="-5">
                <a:latin typeface="Arial Unicode MS"/>
                <a:cs typeface="Arial Unicode MS"/>
              </a:rPr>
              <a:t>充</a:t>
            </a:r>
            <a:r>
              <a:rPr dirty="0" sz="1000">
                <a:latin typeface="Arial Unicode MS"/>
                <a:cs typeface="Arial Unicode MS"/>
              </a:rPr>
              <a:t>电槽</a:t>
            </a:r>
            <a:r>
              <a:rPr dirty="0" sz="1000" spc="-5">
                <a:latin typeface="Arial Unicode MS"/>
                <a:cs typeface="Arial Unicode MS"/>
              </a:rPr>
              <a:t>中。</a:t>
            </a:r>
            <a:endParaRPr sz="1000">
              <a:latin typeface="Arial Unicode MS"/>
              <a:cs typeface="Arial Unicode MS"/>
            </a:endParaRPr>
          </a:p>
          <a:p>
            <a:pPr marL="652780" indent="-182880">
              <a:lnSpc>
                <a:spcPct val="100000"/>
              </a:lnSpc>
              <a:spcBef>
                <a:spcPts val="480"/>
              </a:spcBef>
              <a:buSzPct val="110000"/>
              <a:buFont typeface="Arial Unicode MS"/>
              <a:buAutoNum type="arabicPeriod"/>
              <a:tabLst>
                <a:tab pos="6527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轻</a:t>
            </a:r>
            <a:r>
              <a:rPr dirty="0" sz="1000">
                <a:latin typeface="Arial Unicode MS"/>
                <a:cs typeface="Arial Unicode MS"/>
              </a:rPr>
              <a:t>轻地按</a:t>
            </a:r>
            <a:r>
              <a:rPr dirty="0" sz="1000" spc="-5">
                <a:latin typeface="Arial Unicode MS"/>
                <a:cs typeface="Arial Unicode MS"/>
              </a:rPr>
              <a:t>下</a:t>
            </a:r>
            <a:r>
              <a:rPr dirty="0" sz="1000">
                <a:latin typeface="Arial Unicode MS"/>
                <a:cs typeface="Arial Unicode MS"/>
              </a:rPr>
              <a:t>电池</a:t>
            </a:r>
            <a:r>
              <a:rPr dirty="0" sz="1000" spc="-5">
                <a:latin typeface="Arial Unicode MS"/>
                <a:cs typeface="Arial Unicode MS"/>
              </a:rPr>
              <a:t>，</a:t>
            </a:r>
            <a:r>
              <a:rPr dirty="0" sz="1000">
                <a:latin typeface="Arial Unicode MS"/>
                <a:cs typeface="Arial Unicode MS"/>
              </a:rPr>
              <a:t>以确</a:t>
            </a:r>
            <a:r>
              <a:rPr dirty="0" sz="1000" spc="-5">
                <a:latin typeface="Arial Unicode MS"/>
                <a:cs typeface="Arial Unicode MS"/>
              </a:rPr>
              <a:t>保</a:t>
            </a:r>
            <a:r>
              <a:rPr dirty="0" sz="1000">
                <a:latin typeface="Arial Unicode MS"/>
                <a:cs typeface="Arial Unicode MS"/>
              </a:rPr>
              <a:t>正确</a:t>
            </a:r>
            <a:r>
              <a:rPr dirty="0" sz="1000" spc="-5">
                <a:latin typeface="Arial Unicode MS"/>
                <a:cs typeface="Arial Unicode MS"/>
              </a:rPr>
              <a:t>接</a:t>
            </a:r>
            <a:r>
              <a:rPr dirty="0" sz="1000">
                <a:latin typeface="Arial Unicode MS"/>
                <a:cs typeface="Arial Unicode MS"/>
              </a:rPr>
              <a:t>触。</a:t>
            </a:r>
            <a:endParaRPr sz="1000">
              <a:latin typeface="Arial Unicode MS"/>
              <a:cs typeface="Arial Unicode MS"/>
            </a:endParaRPr>
          </a:p>
          <a:p>
            <a:pPr marL="469265" marR="5080">
              <a:lnSpc>
                <a:spcPct val="100000"/>
              </a:lnSpc>
              <a:spcBef>
                <a:spcPts val="980"/>
              </a:spcBef>
            </a:pPr>
            <a:r>
              <a:rPr dirty="0" sz="1000" spc="-5">
                <a:latin typeface="Arial Unicode MS"/>
                <a:cs typeface="Arial Unicode MS"/>
              </a:rPr>
              <a:t>备</a:t>
            </a:r>
            <a:r>
              <a:rPr dirty="0" sz="1000">
                <a:latin typeface="Arial Unicode MS"/>
                <a:cs typeface="Arial Unicode MS"/>
              </a:rPr>
              <a:t>用电池</a:t>
            </a:r>
            <a:r>
              <a:rPr dirty="0" sz="1000" spc="-5">
                <a:latin typeface="Arial Unicode MS"/>
                <a:cs typeface="Arial Unicode MS"/>
              </a:rPr>
              <a:t>外</a:t>
            </a:r>
            <a:r>
              <a:rPr dirty="0" sz="1000">
                <a:latin typeface="Arial Unicode MS"/>
                <a:cs typeface="Arial Unicode MS"/>
              </a:rPr>
              <a:t>壳上</a:t>
            </a:r>
            <a:r>
              <a:rPr dirty="0" sz="1000" spc="-5">
                <a:latin typeface="Arial Unicode MS"/>
                <a:cs typeface="Arial Unicode MS"/>
              </a:rPr>
              <a:t>的</a:t>
            </a:r>
            <a:r>
              <a:rPr dirty="0" sz="1000">
                <a:latin typeface="Arial Unicode MS"/>
                <a:cs typeface="Arial Unicode MS"/>
              </a:rPr>
              <a:t>充</a:t>
            </a:r>
            <a:r>
              <a:rPr dirty="0" sz="1000" spc="-5">
                <a:latin typeface="Arial Unicode MS"/>
                <a:cs typeface="Arial Unicode MS"/>
              </a:rPr>
              <a:t>电</a:t>
            </a:r>
            <a:r>
              <a:rPr dirty="0" sz="1000" spc="-1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LED</a:t>
            </a:r>
            <a:r>
              <a:rPr dirty="0" sz="1000" spc="-1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指示</a:t>
            </a:r>
            <a:r>
              <a:rPr dirty="0" sz="1000" spc="-5">
                <a:latin typeface="Arial Unicode MS"/>
                <a:cs typeface="Arial Unicode MS"/>
              </a:rPr>
              <a:t>灯</a:t>
            </a:r>
            <a:r>
              <a:rPr dirty="0" sz="1000">
                <a:latin typeface="Arial Unicode MS"/>
                <a:cs typeface="Arial Unicode MS"/>
              </a:rPr>
              <a:t>可指</a:t>
            </a:r>
            <a:r>
              <a:rPr dirty="0" sz="1000" spc="-5">
                <a:latin typeface="Arial Unicode MS"/>
                <a:cs typeface="Arial Unicode MS"/>
              </a:rPr>
              <a:t>示</a:t>
            </a:r>
            <a:r>
              <a:rPr dirty="0" sz="1000">
                <a:latin typeface="Arial Unicode MS"/>
                <a:cs typeface="Arial Unicode MS"/>
              </a:rPr>
              <a:t>备用</a:t>
            </a:r>
            <a:r>
              <a:rPr dirty="0" sz="1000" spc="-5">
                <a:latin typeface="Arial Unicode MS"/>
                <a:cs typeface="Arial Unicode MS"/>
              </a:rPr>
              <a:t>电</a:t>
            </a:r>
            <a:r>
              <a:rPr dirty="0" sz="1000">
                <a:latin typeface="Arial Unicode MS"/>
                <a:cs typeface="Arial Unicode MS"/>
              </a:rPr>
              <a:t>池充</a:t>
            </a:r>
            <a:r>
              <a:rPr dirty="0" sz="1000" spc="-5">
                <a:latin typeface="Arial Unicode MS"/>
                <a:cs typeface="Arial Unicode MS"/>
              </a:rPr>
              <a:t>电</a:t>
            </a:r>
            <a:r>
              <a:rPr dirty="0" sz="1000">
                <a:latin typeface="Arial Unicode MS"/>
                <a:cs typeface="Arial Unicode MS"/>
              </a:rPr>
              <a:t>的状</a:t>
            </a:r>
            <a:r>
              <a:rPr dirty="0" sz="1000" spc="-5">
                <a:latin typeface="Arial Unicode MS"/>
                <a:cs typeface="Arial Unicode MS"/>
              </a:rPr>
              <a:t>态</a:t>
            </a:r>
            <a:r>
              <a:rPr dirty="0" sz="1000" spc="30">
                <a:latin typeface="Arial Unicode MS"/>
                <a:cs typeface="Arial Unicode MS"/>
              </a:rPr>
              <a:t>。</a:t>
            </a:r>
            <a:r>
              <a:rPr dirty="0" sz="1000" spc="-5">
                <a:latin typeface="Arial Unicode MS"/>
                <a:cs typeface="Arial Unicode MS"/>
              </a:rPr>
              <a:t>标</a:t>
            </a:r>
            <a:r>
              <a:rPr dirty="0" sz="1000">
                <a:latin typeface="Arial Unicode MS"/>
                <a:cs typeface="Arial Unicode MS"/>
              </a:rPr>
              <a:t>准电</a:t>
            </a:r>
            <a:r>
              <a:rPr dirty="0" sz="1000" spc="-5">
                <a:latin typeface="Arial Unicode MS"/>
                <a:cs typeface="Arial Unicode MS"/>
              </a:rPr>
              <a:t>池</a:t>
            </a:r>
            <a:r>
              <a:rPr dirty="0" sz="1000">
                <a:latin typeface="Arial Unicode MS"/>
                <a:cs typeface="Arial Unicode MS"/>
              </a:rPr>
              <a:t>从完</a:t>
            </a:r>
            <a:r>
              <a:rPr dirty="0" sz="1000" spc="-5">
                <a:latin typeface="Arial Unicode MS"/>
                <a:cs typeface="Arial Unicode MS"/>
              </a:rPr>
              <a:t>全</a:t>
            </a:r>
            <a:r>
              <a:rPr dirty="0" sz="1000">
                <a:latin typeface="Arial Unicode MS"/>
                <a:cs typeface="Arial Unicode MS"/>
              </a:rPr>
              <a:t>耗尽</a:t>
            </a:r>
            <a:r>
              <a:rPr dirty="0" sz="1000" spc="-5">
                <a:latin typeface="Arial Unicode MS"/>
                <a:cs typeface="Arial Unicode MS"/>
              </a:rPr>
              <a:t>状</a:t>
            </a:r>
            <a:r>
              <a:rPr dirty="0" sz="1000">
                <a:latin typeface="Arial Unicode MS"/>
                <a:cs typeface="Arial Unicode MS"/>
              </a:rPr>
              <a:t>态充</a:t>
            </a:r>
            <a:r>
              <a:rPr dirty="0" sz="1000" spc="-5">
                <a:latin typeface="Arial Unicode MS"/>
                <a:cs typeface="Arial Unicode MS"/>
              </a:rPr>
              <a:t>至</a:t>
            </a:r>
            <a:r>
              <a:rPr dirty="0" sz="1000" spc="-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90%</a:t>
            </a:r>
            <a:r>
              <a:rPr dirty="0" sz="1000" spc="-10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电量</a:t>
            </a:r>
            <a:r>
              <a:rPr dirty="0" sz="1000" spc="-5">
                <a:latin typeface="Arial Unicode MS"/>
                <a:cs typeface="Arial Unicode MS"/>
              </a:rPr>
              <a:t>约需 三</a:t>
            </a:r>
            <a:r>
              <a:rPr dirty="0" sz="1000">
                <a:latin typeface="Arial Unicode MS"/>
                <a:cs typeface="Arial Unicode MS"/>
              </a:rPr>
              <a:t>小时</a:t>
            </a:r>
            <a:r>
              <a:rPr dirty="0" sz="1000" spc="25">
                <a:latin typeface="Arial Unicode MS"/>
                <a:cs typeface="Arial Unicode MS"/>
              </a:rPr>
              <a:t>。</a:t>
            </a:r>
            <a:r>
              <a:rPr dirty="0" sz="1000">
                <a:latin typeface="Arial Unicode MS"/>
                <a:cs typeface="Arial Unicode MS"/>
              </a:rPr>
              <a:t>扩</a:t>
            </a:r>
            <a:r>
              <a:rPr dirty="0" sz="1000" spc="-5">
                <a:latin typeface="Arial Unicode MS"/>
                <a:cs typeface="Arial Unicode MS"/>
              </a:rPr>
              <a:t>展</a:t>
            </a:r>
            <a:r>
              <a:rPr dirty="0" sz="1000">
                <a:latin typeface="Arial Unicode MS"/>
                <a:cs typeface="Arial Unicode MS"/>
              </a:rPr>
              <a:t>电池从</a:t>
            </a:r>
            <a:r>
              <a:rPr dirty="0" sz="1000" spc="-5">
                <a:latin typeface="Arial Unicode MS"/>
                <a:cs typeface="Arial Unicode MS"/>
              </a:rPr>
              <a:t>完</a:t>
            </a:r>
            <a:r>
              <a:rPr dirty="0" sz="1000">
                <a:latin typeface="Arial Unicode MS"/>
                <a:cs typeface="Arial Unicode MS"/>
              </a:rPr>
              <a:t>全耗</a:t>
            </a:r>
            <a:r>
              <a:rPr dirty="0" sz="1000" spc="-5">
                <a:latin typeface="Arial Unicode MS"/>
                <a:cs typeface="Arial Unicode MS"/>
              </a:rPr>
              <a:t>尽</a:t>
            </a:r>
            <a:r>
              <a:rPr dirty="0" sz="1000">
                <a:latin typeface="Arial Unicode MS"/>
                <a:cs typeface="Arial Unicode MS"/>
              </a:rPr>
              <a:t>状态</a:t>
            </a:r>
            <a:r>
              <a:rPr dirty="0" sz="1000" spc="-5">
                <a:latin typeface="Arial Unicode MS"/>
                <a:cs typeface="Arial Unicode MS"/>
              </a:rPr>
              <a:t>充至 90%</a:t>
            </a:r>
            <a:r>
              <a:rPr dirty="0" sz="1000">
                <a:latin typeface="Arial Unicode MS"/>
                <a:cs typeface="Arial Unicode MS"/>
              </a:rPr>
              <a:t> 电</a:t>
            </a:r>
            <a:r>
              <a:rPr dirty="0" sz="1000" spc="-5">
                <a:latin typeface="Arial Unicode MS"/>
                <a:cs typeface="Arial Unicode MS"/>
              </a:rPr>
              <a:t>量</a:t>
            </a:r>
            <a:r>
              <a:rPr dirty="0" sz="1000">
                <a:latin typeface="Arial Unicode MS"/>
                <a:cs typeface="Arial Unicode MS"/>
              </a:rPr>
              <a:t>约需</a:t>
            </a:r>
            <a:r>
              <a:rPr dirty="0" sz="1000" spc="-5">
                <a:latin typeface="Arial Unicode MS"/>
                <a:cs typeface="Arial Unicode MS"/>
              </a:rPr>
              <a:t>四</a:t>
            </a:r>
            <a:r>
              <a:rPr dirty="0" sz="1000">
                <a:latin typeface="Arial Unicode MS"/>
                <a:cs typeface="Arial Unicode MS"/>
              </a:rPr>
              <a:t>小时。</a:t>
            </a:r>
            <a:endParaRPr sz="1000">
              <a:latin typeface="Arial Unicode MS"/>
              <a:cs typeface="Arial Unicode MS"/>
            </a:endParaRPr>
          </a:p>
          <a:p>
            <a:pPr marL="469265">
              <a:lnSpc>
                <a:spcPct val="100000"/>
              </a:lnSpc>
              <a:spcBef>
                <a:spcPts val="915"/>
              </a:spcBef>
            </a:pPr>
            <a:r>
              <a:rPr dirty="0" sz="1000" spc="-5" b="1">
                <a:latin typeface="Arial Unicode MS"/>
                <a:cs typeface="Arial Unicode MS"/>
              </a:rPr>
              <a:t>注</a:t>
            </a:r>
            <a:r>
              <a:rPr dirty="0" sz="1000" b="1">
                <a:latin typeface="Arial Unicode MS"/>
                <a:cs typeface="Arial Unicode MS"/>
              </a:rPr>
              <a:t>释</a:t>
            </a:r>
            <a:r>
              <a:rPr dirty="0" sz="1000" spc="-5" b="1">
                <a:latin typeface="Arial Unicode MS"/>
                <a:cs typeface="Arial Unicode MS"/>
              </a:rPr>
              <a:t>：</a:t>
            </a:r>
            <a:r>
              <a:rPr dirty="0" sz="1000" b="1">
                <a:latin typeface="Arial Unicode MS"/>
                <a:cs typeface="Arial Unicode MS"/>
              </a:rPr>
              <a:t> </a:t>
            </a:r>
            <a:r>
              <a:rPr dirty="0" sz="900" spc="-5">
                <a:latin typeface="Arial Unicode MS"/>
                <a:cs typeface="Arial Unicode MS"/>
              </a:rPr>
              <a:t>在许多</a:t>
            </a:r>
            <a:r>
              <a:rPr dirty="0" sz="900" spc="-10">
                <a:latin typeface="Arial Unicode MS"/>
                <a:cs typeface="Arial Unicode MS"/>
              </a:rPr>
              <a:t>情</a:t>
            </a:r>
            <a:r>
              <a:rPr dirty="0" sz="900" spc="-5">
                <a:latin typeface="Arial Unicode MS"/>
                <a:cs typeface="Arial Unicode MS"/>
              </a:rPr>
              <a:t>况下，90% 电量即</a:t>
            </a:r>
            <a:r>
              <a:rPr dirty="0" sz="900" spc="-10">
                <a:latin typeface="Arial Unicode MS"/>
                <a:cs typeface="Arial Unicode MS"/>
              </a:rPr>
              <a:t>可</a:t>
            </a:r>
            <a:r>
              <a:rPr dirty="0" sz="900" spc="-5">
                <a:latin typeface="Arial Unicode MS"/>
                <a:cs typeface="Arial Unicode MS"/>
              </a:rPr>
              <a:t>满足日常</a:t>
            </a:r>
            <a:r>
              <a:rPr dirty="0" sz="900" spc="-10">
                <a:latin typeface="Arial Unicode MS"/>
                <a:cs typeface="Arial Unicode MS"/>
              </a:rPr>
              <a:t>使</a:t>
            </a:r>
            <a:r>
              <a:rPr dirty="0" sz="900" spc="-5">
                <a:latin typeface="Arial Unicode MS"/>
                <a:cs typeface="Arial Unicode MS"/>
              </a:rPr>
              <a:t>用需要。</a:t>
            </a:r>
            <a:endParaRPr sz="900">
              <a:latin typeface="Arial Unicode MS"/>
              <a:cs typeface="Arial Unicode MS"/>
            </a:endParaRPr>
          </a:p>
          <a:p>
            <a:pPr marL="469265">
              <a:lnSpc>
                <a:spcPct val="100000"/>
              </a:lnSpc>
              <a:spcBef>
                <a:spcPts val="405"/>
              </a:spcBef>
            </a:pPr>
            <a:r>
              <a:rPr dirty="0" sz="900">
                <a:latin typeface="Arial Unicode MS"/>
                <a:cs typeface="Arial Unicode MS"/>
              </a:rPr>
              <a:t>为了获得最快最佳的充电效果，请仅使用</a:t>
            </a:r>
            <a:r>
              <a:rPr dirty="0" sz="900" spc="-35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Zebra</a:t>
            </a:r>
            <a:r>
              <a:rPr dirty="0" sz="900" spc="-30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充电附</a:t>
            </a:r>
            <a:r>
              <a:rPr dirty="0" sz="900" spc="5">
                <a:latin typeface="Arial Unicode MS"/>
                <a:cs typeface="Arial Unicode MS"/>
              </a:rPr>
              <a:t>件</a:t>
            </a:r>
            <a:r>
              <a:rPr dirty="0" sz="900">
                <a:latin typeface="Arial Unicode MS"/>
                <a:cs typeface="Arial Unicode MS"/>
              </a:rPr>
              <a:t>和电</a:t>
            </a:r>
            <a:r>
              <a:rPr dirty="0" sz="900" spc="-10">
                <a:latin typeface="Arial Unicode MS"/>
                <a:cs typeface="Arial Unicode MS"/>
              </a:rPr>
              <a:t>池</a:t>
            </a:r>
            <a:r>
              <a:rPr dirty="0" sz="900" spc="15">
                <a:latin typeface="Arial Unicode MS"/>
                <a:cs typeface="Arial Unicode MS"/>
              </a:rPr>
              <a:t>。</a:t>
            </a:r>
            <a:r>
              <a:rPr dirty="0" sz="900">
                <a:latin typeface="Arial Unicode MS"/>
                <a:cs typeface="Arial Unicode MS"/>
              </a:rPr>
              <a:t>请在室温条件下，当设备处于睡眠模式时为电池充电。</a:t>
            </a:r>
            <a:endParaRPr sz="9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5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  <a:tabLst>
                <a:tab pos="843915" algn="l"/>
              </a:tabLst>
            </a:pPr>
            <a:r>
              <a:rPr dirty="0" sz="1000" spc="-5">
                <a:latin typeface="Arial Unicode MS"/>
                <a:cs typeface="Arial Unicode MS"/>
              </a:rPr>
              <a:t>表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5	</a:t>
            </a:r>
            <a:r>
              <a:rPr dirty="0" sz="1000" spc="-10">
                <a:latin typeface="Arial Unicode MS"/>
                <a:cs typeface="Arial Unicode MS"/>
              </a:rPr>
              <a:t>备</a:t>
            </a:r>
            <a:r>
              <a:rPr dirty="0" sz="1000">
                <a:latin typeface="Arial Unicode MS"/>
                <a:cs typeface="Arial Unicode MS"/>
              </a:rPr>
              <a:t>用电</a:t>
            </a:r>
            <a:r>
              <a:rPr dirty="0" sz="1000" spc="-5">
                <a:latin typeface="Arial Unicode MS"/>
                <a:cs typeface="Arial Unicode MS"/>
              </a:rPr>
              <a:t>池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10">
                <a:latin typeface="Arial Unicode MS"/>
                <a:cs typeface="Arial Unicode MS"/>
              </a:rPr>
              <a:t>LED</a:t>
            </a:r>
            <a:r>
              <a:rPr dirty="0" sz="1000">
                <a:latin typeface="Arial Unicode MS"/>
                <a:cs typeface="Arial Unicode MS"/>
              </a:rPr>
              <a:t> 充</a:t>
            </a:r>
            <a:r>
              <a:rPr dirty="0" sz="1000" spc="-10">
                <a:latin typeface="Arial Unicode MS"/>
                <a:cs typeface="Arial Unicode MS"/>
              </a:rPr>
              <a:t>电</a:t>
            </a:r>
            <a:r>
              <a:rPr dirty="0" sz="1000">
                <a:latin typeface="Arial Unicode MS"/>
                <a:cs typeface="Arial Unicode MS"/>
              </a:rPr>
              <a:t>指示</a:t>
            </a:r>
            <a:r>
              <a:rPr dirty="0" sz="1000" spc="-5">
                <a:latin typeface="Arial Unicode MS"/>
                <a:cs typeface="Arial Unicode MS"/>
              </a:rPr>
              <a:t>灯</a:t>
            </a:r>
            <a:endParaRPr sz="1000">
              <a:latin typeface="Arial Unicode MS"/>
              <a:cs typeface="Arial Unicode M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41475" y="7286243"/>
          <a:ext cx="6158230" cy="1653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9350"/>
                <a:gridCol w="3733800"/>
              </a:tblGrid>
              <a:tr h="216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000" spc="15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LED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33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指示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33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</a:tr>
              <a:tr h="2156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琥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珀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色长亮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备用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池正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在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充电。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6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绿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色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长亮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备用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池充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已完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成。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909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红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色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长亮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备用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池正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在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充电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，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电池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即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将报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废。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充电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完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成，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池即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将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报废。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6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呈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红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色快速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闪烁</a:t>
                      </a:r>
                      <a:r>
                        <a:rPr dirty="0" sz="1000" spc="-3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（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每秒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钟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闪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烁 2</a:t>
                      </a:r>
                      <a:r>
                        <a:rPr dirty="0" sz="1000" spc="-1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次）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充电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出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错；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检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查备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用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电池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的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位置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，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电池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即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将报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废。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0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熄灭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7410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插槽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内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无备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用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电池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。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备用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池未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正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确放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置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在插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槽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中。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通讯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座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未通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03554" y="6517893"/>
            <a:ext cx="218020" cy="217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693" y="6556717"/>
            <a:ext cx="264160" cy="264160"/>
          </a:xfrm>
          <a:custGeom>
            <a:avLst/>
            <a:gdLst/>
            <a:ahLst/>
            <a:cxnLst/>
            <a:rect l="l" t="t" r="r" b="b"/>
            <a:pathLst>
              <a:path w="264159" h="264159">
                <a:moveTo>
                  <a:pt x="186309" y="0"/>
                </a:moveTo>
                <a:lnTo>
                  <a:pt x="0" y="0"/>
                </a:lnTo>
                <a:lnTo>
                  <a:pt x="0" y="264045"/>
                </a:lnTo>
                <a:lnTo>
                  <a:pt x="264045" y="264045"/>
                </a:lnTo>
                <a:lnTo>
                  <a:pt x="264045" y="235750"/>
                </a:lnTo>
                <a:lnTo>
                  <a:pt x="28295" y="235750"/>
                </a:lnTo>
                <a:lnTo>
                  <a:pt x="28295" y="28282"/>
                </a:lnTo>
                <a:lnTo>
                  <a:pt x="158013" y="28282"/>
                </a:lnTo>
                <a:lnTo>
                  <a:pt x="186309" y="0"/>
                </a:lnTo>
                <a:close/>
              </a:path>
              <a:path w="264159" h="264159">
                <a:moveTo>
                  <a:pt x="264045" y="77622"/>
                </a:moveTo>
                <a:lnTo>
                  <a:pt x="235750" y="105943"/>
                </a:lnTo>
                <a:lnTo>
                  <a:pt x="235750" y="235750"/>
                </a:lnTo>
                <a:lnTo>
                  <a:pt x="264045" y="235750"/>
                </a:lnTo>
                <a:lnTo>
                  <a:pt x="264045" y="77622"/>
                </a:lnTo>
                <a:close/>
              </a:path>
            </a:pathLst>
          </a:custGeom>
          <a:solidFill>
            <a:srgbClr val="007B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5835" y="6622732"/>
            <a:ext cx="169748" cy="132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865885"/>
            <a:ext cx="6645275" cy="1750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 Unicode MS"/>
                <a:cs typeface="Arial Unicode MS"/>
              </a:rPr>
              <a:t>充电温度</a:t>
            </a:r>
            <a:endParaRPr sz="1400">
              <a:latin typeface="Arial Unicode MS"/>
              <a:cs typeface="Arial Unicode MS"/>
            </a:endParaRPr>
          </a:p>
          <a:p>
            <a:pPr marL="469900" marR="5080">
              <a:lnSpc>
                <a:spcPct val="100000"/>
              </a:lnSpc>
              <a:spcBef>
                <a:spcPts val="1105"/>
              </a:spcBef>
            </a:pPr>
            <a:r>
              <a:rPr dirty="0" sz="1000" spc="-5">
                <a:latin typeface="Arial Unicode MS"/>
                <a:cs typeface="Arial Unicode MS"/>
              </a:rPr>
              <a:t>在</a:t>
            </a:r>
            <a:r>
              <a:rPr dirty="0" sz="1000" spc="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5°C</a:t>
            </a:r>
            <a:r>
              <a:rPr dirty="0" sz="1000" spc="-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至 40°C</a:t>
            </a:r>
            <a:r>
              <a:rPr dirty="0" sz="1000" spc="-2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（41°F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至 104°F）</a:t>
            </a:r>
            <a:r>
              <a:rPr dirty="0" sz="1000">
                <a:latin typeface="Arial Unicode MS"/>
                <a:cs typeface="Arial Unicode MS"/>
              </a:rPr>
              <a:t>之</a:t>
            </a:r>
            <a:r>
              <a:rPr dirty="0" sz="1000" spc="-5">
                <a:latin typeface="Arial Unicode MS"/>
                <a:cs typeface="Arial Unicode MS"/>
              </a:rPr>
              <a:t>间</a:t>
            </a:r>
            <a:r>
              <a:rPr dirty="0" sz="1000">
                <a:latin typeface="Arial Unicode MS"/>
                <a:cs typeface="Arial Unicode MS"/>
              </a:rPr>
              <a:t>的温</a:t>
            </a:r>
            <a:r>
              <a:rPr dirty="0" sz="1000" spc="-5">
                <a:latin typeface="Arial Unicode MS"/>
                <a:cs typeface="Arial Unicode MS"/>
              </a:rPr>
              <a:t>度</a:t>
            </a:r>
            <a:r>
              <a:rPr dirty="0" sz="1000">
                <a:latin typeface="Arial Unicode MS"/>
                <a:cs typeface="Arial Unicode MS"/>
              </a:rPr>
              <a:t>下为</a:t>
            </a:r>
            <a:r>
              <a:rPr dirty="0" sz="1000" spc="-5">
                <a:latin typeface="Arial Unicode MS"/>
                <a:cs typeface="Arial Unicode MS"/>
              </a:rPr>
              <a:t>电</a:t>
            </a:r>
            <a:r>
              <a:rPr dirty="0" sz="1000">
                <a:latin typeface="Arial Unicode MS"/>
                <a:cs typeface="Arial Unicode MS"/>
              </a:rPr>
              <a:t>池充</a:t>
            </a:r>
            <a:r>
              <a:rPr dirty="0" sz="1000" spc="-5">
                <a:latin typeface="Arial Unicode MS"/>
                <a:cs typeface="Arial Unicode MS"/>
              </a:rPr>
              <a:t>电</a:t>
            </a:r>
            <a:r>
              <a:rPr dirty="0" sz="1000" spc="30">
                <a:latin typeface="Arial Unicode MS"/>
                <a:cs typeface="Arial Unicode MS"/>
              </a:rPr>
              <a:t>。</a:t>
            </a:r>
            <a:r>
              <a:rPr dirty="0" sz="1000" spc="-5">
                <a:latin typeface="Arial Unicode MS"/>
                <a:cs typeface="Arial Unicode MS"/>
              </a:rPr>
              <a:t>设</a:t>
            </a:r>
            <a:r>
              <a:rPr dirty="0" sz="1000">
                <a:latin typeface="Arial Unicode MS"/>
                <a:cs typeface="Arial Unicode MS"/>
              </a:rPr>
              <a:t>备或</a:t>
            </a:r>
            <a:r>
              <a:rPr dirty="0" sz="1000" spc="-5">
                <a:latin typeface="Arial Unicode MS"/>
                <a:cs typeface="Arial Unicode MS"/>
              </a:rPr>
              <a:t>附</a:t>
            </a:r>
            <a:r>
              <a:rPr dirty="0" sz="1000">
                <a:latin typeface="Arial Unicode MS"/>
                <a:cs typeface="Arial Unicode MS"/>
              </a:rPr>
              <a:t>件始</a:t>
            </a:r>
            <a:r>
              <a:rPr dirty="0" sz="1000" spc="-5">
                <a:latin typeface="Arial Unicode MS"/>
                <a:cs typeface="Arial Unicode MS"/>
              </a:rPr>
              <a:t>终</a:t>
            </a:r>
            <a:r>
              <a:rPr dirty="0" sz="1000">
                <a:latin typeface="Arial Unicode MS"/>
                <a:cs typeface="Arial Unicode MS"/>
              </a:rPr>
              <a:t>以安</a:t>
            </a:r>
            <a:r>
              <a:rPr dirty="0" sz="1000" spc="-5">
                <a:latin typeface="Arial Unicode MS"/>
                <a:cs typeface="Arial Unicode MS"/>
              </a:rPr>
              <a:t>全</a:t>
            </a:r>
            <a:r>
              <a:rPr dirty="0" sz="1000">
                <a:latin typeface="Arial Unicode MS"/>
                <a:cs typeface="Arial Unicode MS"/>
              </a:rPr>
              <a:t>智能</a:t>
            </a:r>
            <a:r>
              <a:rPr dirty="0" sz="1000" spc="-5">
                <a:latin typeface="Arial Unicode MS"/>
                <a:cs typeface="Arial Unicode MS"/>
              </a:rPr>
              <a:t>方</a:t>
            </a:r>
            <a:r>
              <a:rPr dirty="0" sz="1000">
                <a:latin typeface="Arial Unicode MS"/>
                <a:cs typeface="Arial Unicode MS"/>
              </a:rPr>
              <a:t>式执</a:t>
            </a:r>
            <a:r>
              <a:rPr dirty="0" sz="1000" spc="-5">
                <a:latin typeface="Arial Unicode MS"/>
                <a:cs typeface="Arial Unicode MS"/>
              </a:rPr>
              <a:t>行</a:t>
            </a:r>
            <a:r>
              <a:rPr dirty="0" sz="1000">
                <a:latin typeface="Arial Unicode MS"/>
                <a:cs typeface="Arial Unicode MS"/>
              </a:rPr>
              <a:t>电池充</a:t>
            </a:r>
            <a:r>
              <a:rPr dirty="0" sz="1000" spc="-5">
                <a:latin typeface="Arial Unicode MS"/>
                <a:cs typeface="Arial Unicode MS"/>
              </a:rPr>
              <a:t>电。 在</a:t>
            </a:r>
            <a:r>
              <a:rPr dirty="0" sz="1000">
                <a:latin typeface="Arial Unicode MS"/>
                <a:cs typeface="Arial Unicode MS"/>
              </a:rPr>
              <a:t>较高温</a:t>
            </a:r>
            <a:r>
              <a:rPr dirty="0" sz="1000" spc="-5">
                <a:latin typeface="Arial Unicode MS"/>
                <a:cs typeface="Arial Unicode MS"/>
              </a:rPr>
              <a:t>度</a:t>
            </a:r>
            <a:r>
              <a:rPr dirty="0" sz="1000">
                <a:latin typeface="Arial Unicode MS"/>
                <a:cs typeface="Arial Unicode MS"/>
              </a:rPr>
              <a:t>条件</a:t>
            </a:r>
            <a:r>
              <a:rPr dirty="0" sz="1000" spc="-5">
                <a:latin typeface="Arial Unicode MS"/>
                <a:cs typeface="Arial Unicode MS"/>
              </a:rPr>
              <a:t>下</a:t>
            </a:r>
            <a:r>
              <a:rPr dirty="0" sz="1000" spc="-40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（</a:t>
            </a:r>
            <a:r>
              <a:rPr dirty="0" sz="1000" spc="-5">
                <a:latin typeface="Arial Unicode MS"/>
                <a:cs typeface="Arial Unicode MS"/>
              </a:rPr>
              <a:t>如约 +37°C </a:t>
            </a:r>
            <a:r>
              <a:rPr dirty="0" sz="1000" spc="-30">
                <a:latin typeface="Arial Unicode MS"/>
                <a:cs typeface="Arial Unicode MS"/>
              </a:rPr>
              <a:t>(+98°F)），</a:t>
            </a:r>
            <a:r>
              <a:rPr dirty="0" sz="1000">
                <a:latin typeface="Arial Unicode MS"/>
                <a:cs typeface="Arial Unicode MS"/>
              </a:rPr>
              <a:t>设备或</a:t>
            </a:r>
            <a:r>
              <a:rPr dirty="0" sz="1000" spc="-5">
                <a:latin typeface="Arial Unicode MS"/>
                <a:cs typeface="Arial Unicode MS"/>
              </a:rPr>
              <a:t>附</a:t>
            </a:r>
            <a:r>
              <a:rPr dirty="0" sz="1000">
                <a:latin typeface="Arial Unicode MS"/>
                <a:cs typeface="Arial Unicode MS"/>
              </a:rPr>
              <a:t>件在</a:t>
            </a:r>
            <a:r>
              <a:rPr dirty="0" sz="1000" spc="-5">
                <a:latin typeface="Arial Unicode MS"/>
                <a:cs typeface="Arial Unicode MS"/>
              </a:rPr>
              <a:t>短</a:t>
            </a:r>
            <a:r>
              <a:rPr dirty="0" sz="1000">
                <a:latin typeface="Arial Unicode MS"/>
                <a:cs typeface="Arial Unicode MS"/>
              </a:rPr>
              <a:t>期内</a:t>
            </a:r>
            <a:r>
              <a:rPr dirty="0" sz="1000" spc="-5">
                <a:latin typeface="Arial Unicode MS"/>
                <a:cs typeface="Arial Unicode MS"/>
              </a:rPr>
              <a:t>会</a:t>
            </a:r>
            <a:r>
              <a:rPr dirty="0" sz="1000">
                <a:latin typeface="Arial Unicode MS"/>
                <a:cs typeface="Arial Unicode MS"/>
              </a:rPr>
              <a:t>交替</a:t>
            </a:r>
            <a:r>
              <a:rPr dirty="0" sz="1000" spc="-5">
                <a:latin typeface="Arial Unicode MS"/>
                <a:cs typeface="Arial Unicode MS"/>
              </a:rPr>
              <a:t>启</a:t>
            </a:r>
            <a:r>
              <a:rPr dirty="0" sz="1000">
                <a:latin typeface="Arial Unicode MS"/>
                <a:cs typeface="Arial Unicode MS"/>
              </a:rPr>
              <a:t>用和</a:t>
            </a:r>
            <a:r>
              <a:rPr dirty="0" sz="1000" spc="-5">
                <a:latin typeface="Arial Unicode MS"/>
                <a:cs typeface="Arial Unicode MS"/>
              </a:rPr>
              <a:t>禁</a:t>
            </a:r>
            <a:r>
              <a:rPr dirty="0" sz="1000">
                <a:latin typeface="Arial Unicode MS"/>
                <a:cs typeface="Arial Unicode MS"/>
              </a:rPr>
              <a:t>用电</a:t>
            </a:r>
            <a:r>
              <a:rPr dirty="0" sz="1000" spc="-5">
                <a:latin typeface="Arial Unicode MS"/>
                <a:cs typeface="Arial Unicode MS"/>
              </a:rPr>
              <a:t>池</a:t>
            </a:r>
            <a:r>
              <a:rPr dirty="0" sz="1000">
                <a:latin typeface="Arial Unicode MS"/>
                <a:cs typeface="Arial Unicode MS"/>
              </a:rPr>
              <a:t>充</a:t>
            </a:r>
            <a:r>
              <a:rPr dirty="0" sz="1000" spc="-5">
                <a:latin typeface="Arial Unicode MS"/>
                <a:cs typeface="Arial Unicode MS"/>
              </a:rPr>
              <a:t>电，</a:t>
            </a:r>
            <a:r>
              <a:rPr dirty="0" sz="1000">
                <a:latin typeface="Arial Unicode MS"/>
                <a:cs typeface="Arial Unicode MS"/>
              </a:rPr>
              <a:t>以保</a:t>
            </a:r>
            <a:r>
              <a:rPr dirty="0" sz="1000" spc="-5">
                <a:latin typeface="Arial Unicode MS"/>
                <a:cs typeface="Arial Unicode MS"/>
              </a:rPr>
              <a:t>持</a:t>
            </a:r>
            <a:r>
              <a:rPr dirty="0" sz="1000">
                <a:latin typeface="Arial Unicode MS"/>
                <a:cs typeface="Arial Unicode MS"/>
              </a:rPr>
              <a:t>电池处 </a:t>
            </a:r>
            <a:r>
              <a:rPr dirty="0" sz="1000" spc="-5">
                <a:latin typeface="Arial Unicode MS"/>
                <a:cs typeface="Arial Unicode MS"/>
              </a:rPr>
              <a:t>于</a:t>
            </a:r>
            <a:r>
              <a:rPr dirty="0" sz="1000">
                <a:latin typeface="Arial Unicode MS"/>
                <a:cs typeface="Arial Unicode MS"/>
              </a:rPr>
              <a:t>可接受</a:t>
            </a:r>
            <a:r>
              <a:rPr dirty="0" sz="1000" spc="-5">
                <a:latin typeface="Arial Unicode MS"/>
                <a:cs typeface="Arial Unicode MS"/>
              </a:rPr>
              <a:t>的</a:t>
            </a:r>
            <a:r>
              <a:rPr dirty="0" sz="1000">
                <a:latin typeface="Arial Unicode MS"/>
                <a:cs typeface="Arial Unicode MS"/>
              </a:rPr>
              <a:t>温度</a:t>
            </a:r>
            <a:r>
              <a:rPr dirty="0" sz="1000" spc="-5">
                <a:latin typeface="Arial Unicode MS"/>
                <a:cs typeface="Arial Unicode MS"/>
              </a:rPr>
              <a:t>范</a:t>
            </a:r>
            <a:r>
              <a:rPr dirty="0" sz="1000">
                <a:latin typeface="Arial Unicode MS"/>
                <a:cs typeface="Arial Unicode MS"/>
              </a:rPr>
              <a:t>围内</a:t>
            </a:r>
            <a:r>
              <a:rPr dirty="0" sz="1000" spc="25">
                <a:latin typeface="Arial Unicode MS"/>
                <a:cs typeface="Arial Unicode MS"/>
              </a:rPr>
              <a:t>。</a:t>
            </a:r>
            <a:r>
              <a:rPr dirty="0" sz="1000">
                <a:latin typeface="Arial Unicode MS"/>
                <a:cs typeface="Arial Unicode MS"/>
              </a:rPr>
              <a:t>当</a:t>
            </a:r>
            <a:r>
              <a:rPr dirty="0" sz="1000" spc="-5">
                <a:latin typeface="Arial Unicode MS"/>
                <a:cs typeface="Arial Unicode MS"/>
              </a:rPr>
              <a:t>因</a:t>
            </a:r>
            <a:r>
              <a:rPr dirty="0" sz="1000">
                <a:latin typeface="Arial Unicode MS"/>
                <a:cs typeface="Arial Unicode MS"/>
              </a:rPr>
              <a:t>为温</a:t>
            </a:r>
            <a:r>
              <a:rPr dirty="0" sz="1000" spc="-5">
                <a:latin typeface="Arial Unicode MS"/>
                <a:cs typeface="Arial Unicode MS"/>
              </a:rPr>
              <a:t>度</a:t>
            </a:r>
            <a:r>
              <a:rPr dirty="0" sz="1000">
                <a:latin typeface="Arial Unicode MS"/>
                <a:cs typeface="Arial Unicode MS"/>
              </a:rPr>
              <a:t>反常</a:t>
            </a:r>
            <a:r>
              <a:rPr dirty="0" sz="1000" spc="-5">
                <a:latin typeface="Arial Unicode MS"/>
                <a:cs typeface="Arial Unicode MS"/>
              </a:rPr>
              <a:t>而</a:t>
            </a:r>
            <a:r>
              <a:rPr dirty="0" sz="1000">
                <a:latin typeface="Arial Unicode MS"/>
                <a:cs typeface="Arial Unicode MS"/>
              </a:rPr>
              <a:t>禁用</a:t>
            </a:r>
            <a:r>
              <a:rPr dirty="0" sz="1000" spc="-5">
                <a:latin typeface="Arial Unicode MS"/>
                <a:cs typeface="Arial Unicode MS"/>
              </a:rPr>
              <a:t>充</a:t>
            </a:r>
            <a:r>
              <a:rPr dirty="0" sz="1000">
                <a:latin typeface="Arial Unicode MS"/>
                <a:cs typeface="Arial Unicode MS"/>
              </a:rPr>
              <a:t>电时</a:t>
            </a:r>
            <a:r>
              <a:rPr dirty="0" sz="1000" spc="-5">
                <a:latin typeface="Arial Unicode MS"/>
                <a:cs typeface="Arial Unicode MS"/>
              </a:rPr>
              <a:t>，</a:t>
            </a:r>
            <a:r>
              <a:rPr dirty="0" sz="1000">
                <a:latin typeface="Arial Unicode MS"/>
                <a:cs typeface="Arial Unicode MS"/>
              </a:rPr>
              <a:t>设备</a:t>
            </a:r>
            <a:r>
              <a:rPr dirty="0" sz="1000" spc="-5">
                <a:latin typeface="Arial Unicode MS"/>
                <a:cs typeface="Arial Unicode MS"/>
              </a:rPr>
              <a:t>或</a:t>
            </a:r>
            <a:r>
              <a:rPr dirty="0" sz="1000">
                <a:latin typeface="Arial Unicode MS"/>
                <a:cs typeface="Arial Unicode MS"/>
              </a:rPr>
              <a:t>附件</a:t>
            </a:r>
            <a:r>
              <a:rPr dirty="0" sz="1000" spc="-5">
                <a:latin typeface="Arial Unicode MS"/>
                <a:cs typeface="Arial Unicode MS"/>
              </a:rPr>
              <a:t>会</a:t>
            </a:r>
            <a:r>
              <a:rPr dirty="0" sz="1000">
                <a:latin typeface="Arial Unicode MS"/>
                <a:cs typeface="Arial Unicode MS"/>
              </a:rPr>
              <a:t>通</a:t>
            </a:r>
            <a:r>
              <a:rPr dirty="0" sz="1000" spc="-5">
                <a:latin typeface="Arial Unicode MS"/>
                <a:cs typeface="Arial Unicode MS"/>
              </a:rPr>
              <a:t>过</a:t>
            </a:r>
            <a:r>
              <a:rPr dirty="0" sz="1000" spc="-2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LED</a:t>
            </a:r>
            <a:r>
              <a:rPr dirty="0" sz="1000" spc="-30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指示</a:t>
            </a:r>
            <a:r>
              <a:rPr dirty="0" sz="1000" spc="-5">
                <a:latin typeface="Arial Unicode MS"/>
                <a:cs typeface="Arial Unicode MS"/>
              </a:rPr>
              <a:t>灯</a:t>
            </a:r>
            <a:r>
              <a:rPr dirty="0" sz="1000">
                <a:latin typeface="Arial Unicode MS"/>
                <a:cs typeface="Arial Unicode MS"/>
              </a:rPr>
              <a:t>做出</a:t>
            </a:r>
            <a:r>
              <a:rPr dirty="0" sz="1000" spc="-5">
                <a:latin typeface="Arial Unicode MS"/>
                <a:cs typeface="Arial Unicode MS"/>
              </a:rPr>
              <a:t>指</a:t>
            </a:r>
            <a:r>
              <a:rPr dirty="0" sz="1000">
                <a:latin typeface="Arial Unicode MS"/>
                <a:cs typeface="Arial Unicode MS"/>
              </a:rPr>
              <a:t>示，</a:t>
            </a:r>
            <a:r>
              <a:rPr dirty="0" sz="1000" spc="-5">
                <a:latin typeface="Arial Unicode MS"/>
                <a:cs typeface="Arial Unicode MS"/>
              </a:rPr>
              <a:t>并</a:t>
            </a:r>
            <a:r>
              <a:rPr dirty="0" sz="1000">
                <a:latin typeface="Arial Unicode MS"/>
                <a:cs typeface="Arial Unicode MS"/>
              </a:rPr>
              <a:t>且显</a:t>
            </a:r>
            <a:r>
              <a:rPr dirty="0" sz="1000" spc="-5">
                <a:latin typeface="Arial Unicode MS"/>
                <a:cs typeface="Arial Unicode MS"/>
              </a:rPr>
              <a:t>示屏 </a:t>
            </a:r>
            <a:r>
              <a:rPr dirty="0" sz="1000" spc="-10">
                <a:latin typeface="Arial Unicode MS"/>
                <a:cs typeface="Arial Unicode MS"/>
              </a:rPr>
              <a:t>上</a:t>
            </a:r>
            <a:r>
              <a:rPr dirty="0" sz="1000">
                <a:latin typeface="Arial Unicode MS"/>
                <a:cs typeface="Arial Unicode MS"/>
              </a:rPr>
              <a:t>将显示</a:t>
            </a:r>
            <a:r>
              <a:rPr dirty="0" sz="1000" spc="-10">
                <a:latin typeface="Arial Unicode MS"/>
                <a:cs typeface="Arial Unicode MS"/>
              </a:rPr>
              <a:t>通</a:t>
            </a:r>
            <a:r>
              <a:rPr dirty="0" sz="1000">
                <a:latin typeface="Arial Unicode MS"/>
                <a:cs typeface="Arial Unicode MS"/>
              </a:rPr>
              <a:t>知。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Arial Unicode MS"/>
                <a:cs typeface="Arial Unicode MS"/>
              </a:rPr>
              <a:t>单槽仅充电通讯座</a:t>
            </a:r>
            <a:endParaRPr sz="1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tabLst>
                <a:tab pos="91376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16	</a:t>
            </a:r>
            <a:r>
              <a:rPr dirty="0" sz="1000">
                <a:latin typeface="Arial Unicode MS"/>
                <a:cs typeface="Arial Unicode MS"/>
              </a:rPr>
              <a:t>单槽</a:t>
            </a:r>
            <a:r>
              <a:rPr dirty="0" sz="1000" spc="-5">
                <a:latin typeface="Arial Unicode MS"/>
                <a:cs typeface="Arial Unicode MS"/>
              </a:rPr>
              <a:t>仅</a:t>
            </a:r>
            <a:r>
              <a:rPr dirty="0" sz="1000">
                <a:latin typeface="Arial Unicode MS"/>
                <a:cs typeface="Arial Unicode MS"/>
              </a:rPr>
              <a:t>充电</a:t>
            </a:r>
            <a:r>
              <a:rPr dirty="0" sz="1000" spc="-5">
                <a:latin typeface="Arial Unicode MS"/>
                <a:cs typeface="Arial Unicode MS"/>
              </a:rPr>
              <a:t>通</a:t>
            </a:r>
            <a:r>
              <a:rPr dirty="0" sz="1000">
                <a:latin typeface="Arial Unicode MS"/>
                <a:cs typeface="Arial Unicode MS"/>
              </a:rPr>
              <a:t>讯座</a:t>
            </a:r>
            <a:r>
              <a:rPr dirty="0" sz="1000" spc="-5">
                <a:latin typeface="Arial Unicode MS"/>
                <a:cs typeface="Arial Unicode MS"/>
              </a:rPr>
              <a:t>功能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6056628"/>
            <a:ext cx="166941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6715" algn="l"/>
              </a:tabLst>
            </a:pPr>
            <a:r>
              <a:rPr dirty="0" sz="1000" spc="-5">
                <a:latin typeface="Arial Unicode MS"/>
                <a:cs typeface="Arial Unicode MS"/>
              </a:rPr>
              <a:t>表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6</a:t>
            </a:r>
            <a:r>
              <a:rPr dirty="0" sz="1000">
                <a:latin typeface="Arial Unicode MS"/>
                <a:cs typeface="Arial Unicode MS"/>
              </a:rPr>
              <a:t>	</a:t>
            </a:r>
            <a:r>
              <a:rPr dirty="0" sz="1000" spc="-10">
                <a:latin typeface="Arial Unicode MS"/>
                <a:cs typeface="Arial Unicode MS"/>
              </a:rPr>
              <a:t>单</a:t>
            </a:r>
            <a:r>
              <a:rPr dirty="0" sz="1000">
                <a:latin typeface="Arial Unicode MS"/>
                <a:cs typeface="Arial Unicode MS"/>
              </a:rPr>
              <a:t>槽仅</a:t>
            </a:r>
            <a:r>
              <a:rPr dirty="0" sz="1000" spc="-5">
                <a:latin typeface="Arial Unicode MS"/>
                <a:cs typeface="Arial Unicode MS"/>
              </a:rPr>
              <a:t>充</a:t>
            </a:r>
            <a:r>
              <a:rPr dirty="0" sz="1000">
                <a:latin typeface="Arial Unicode MS"/>
                <a:cs typeface="Arial Unicode MS"/>
              </a:rPr>
              <a:t>电通</a:t>
            </a:r>
            <a:r>
              <a:rPr dirty="0" sz="1000" spc="-5">
                <a:latin typeface="Arial Unicode MS"/>
                <a:cs typeface="Arial Unicode MS"/>
              </a:rPr>
              <a:t>讯</a:t>
            </a:r>
            <a:r>
              <a:rPr dirty="0" sz="1000">
                <a:latin typeface="Arial Unicode MS"/>
                <a:cs typeface="Arial Unicode MS"/>
              </a:rPr>
              <a:t>座功</a:t>
            </a:r>
            <a:r>
              <a:rPr dirty="0" sz="1000" spc="-5">
                <a:latin typeface="Arial Unicode MS"/>
                <a:cs typeface="Arial Unicode MS"/>
              </a:rPr>
              <a:t>能</a:t>
            </a:r>
            <a:endParaRPr sz="1000">
              <a:latin typeface="Arial Unicode MS"/>
              <a:cs typeface="Arial Unicode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39952" y="6268973"/>
          <a:ext cx="6153150" cy="513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5458460"/>
              </a:tblGrid>
              <a:tr h="253745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编号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项目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</a:tr>
              <a:tr h="2537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设备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充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电槽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168552" y="2720378"/>
            <a:ext cx="2966821" cy="3178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972559" y="4080002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1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865885"/>
            <a:ext cx="2560955" cy="620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 Unicode MS"/>
                <a:cs typeface="Arial Unicode MS"/>
              </a:rPr>
              <a:t>单槽 </a:t>
            </a:r>
            <a:r>
              <a:rPr dirty="0" sz="1400" spc="15" b="1">
                <a:latin typeface="Arial Unicode MS"/>
                <a:cs typeface="Arial Unicode MS"/>
              </a:rPr>
              <a:t>USB/</a:t>
            </a:r>
            <a:r>
              <a:rPr dirty="0" sz="1400" spc="-55" b="1">
                <a:latin typeface="Arial Unicode MS"/>
                <a:cs typeface="Arial Unicode MS"/>
              </a:rPr>
              <a:t> </a:t>
            </a:r>
            <a:r>
              <a:rPr dirty="0" sz="1400" spc="-5" b="1">
                <a:latin typeface="Arial Unicode MS"/>
                <a:cs typeface="Arial Unicode MS"/>
              </a:rPr>
              <a:t>以太网通讯座</a:t>
            </a:r>
            <a:endParaRPr sz="1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tabLst>
                <a:tab pos="91376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17	</a:t>
            </a:r>
            <a:r>
              <a:rPr dirty="0" sz="1000">
                <a:latin typeface="Arial Unicode MS"/>
                <a:cs typeface="Arial Unicode MS"/>
              </a:rPr>
              <a:t>单</a:t>
            </a:r>
            <a:r>
              <a:rPr dirty="0" sz="1000" spc="-5">
                <a:latin typeface="Arial Unicode MS"/>
                <a:cs typeface="Arial Unicode MS"/>
              </a:rPr>
              <a:t>槽</a:t>
            </a:r>
            <a:r>
              <a:rPr dirty="0" sz="1000" spc="-40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USB/</a:t>
            </a:r>
            <a:r>
              <a:rPr dirty="0" sz="1000" spc="-6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以太</a:t>
            </a:r>
            <a:r>
              <a:rPr dirty="0" sz="1000" spc="-5">
                <a:latin typeface="Arial Unicode MS"/>
                <a:cs typeface="Arial Unicode MS"/>
              </a:rPr>
              <a:t>网</a:t>
            </a:r>
            <a:r>
              <a:rPr dirty="0" sz="1000">
                <a:latin typeface="Arial Unicode MS"/>
                <a:cs typeface="Arial Unicode MS"/>
              </a:rPr>
              <a:t>通讯</a:t>
            </a:r>
            <a:r>
              <a:rPr dirty="0" sz="1000" spc="-5">
                <a:latin typeface="Arial Unicode MS"/>
                <a:cs typeface="Arial Unicode MS"/>
              </a:rPr>
              <a:t>座</a:t>
            </a:r>
            <a:r>
              <a:rPr dirty="0" sz="1000">
                <a:latin typeface="Arial Unicode MS"/>
                <a:cs typeface="Arial Unicode MS"/>
              </a:rPr>
              <a:t>功能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4736086"/>
            <a:ext cx="20320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6715" algn="l"/>
              </a:tabLst>
            </a:pPr>
            <a:r>
              <a:rPr dirty="0" sz="1000" spc="-5">
                <a:latin typeface="Arial Unicode MS"/>
                <a:cs typeface="Arial Unicode MS"/>
              </a:rPr>
              <a:t>表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7	</a:t>
            </a:r>
            <a:r>
              <a:rPr dirty="0" sz="1000" spc="-10">
                <a:latin typeface="Arial Unicode MS"/>
                <a:cs typeface="Arial Unicode MS"/>
              </a:rPr>
              <a:t>单</a:t>
            </a:r>
            <a:r>
              <a:rPr dirty="0" sz="1000" spc="-5">
                <a:latin typeface="Arial Unicode MS"/>
                <a:cs typeface="Arial Unicode MS"/>
              </a:rPr>
              <a:t>槽</a:t>
            </a:r>
            <a:r>
              <a:rPr dirty="0" sz="1000" spc="-3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USB/</a:t>
            </a:r>
            <a:r>
              <a:rPr dirty="0" sz="1000" spc="-6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以太</a:t>
            </a:r>
            <a:r>
              <a:rPr dirty="0" sz="1000" spc="-10">
                <a:latin typeface="Arial Unicode MS"/>
                <a:cs typeface="Arial Unicode MS"/>
              </a:rPr>
              <a:t>网通</a:t>
            </a:r>
            <a:r>
              <a:rPr dirty="0" sz="1000">
                <a:latin typeface="Arial Unicode MS"/>
                <a:cs typeface="Arial Unicode MS"/>
              </a:rPr>
              <a:t>讯座</a:t>
            </a:r>
            <a:r>
              <a:rPr dirty="0" sz="1000" spc="-5">
                <a:latin typeface="Arial Unicode MS"/>
                <a:cs typeface="Arial Unicode MS"/>
              </a:rPr>
              <a:t>功能</a:t>
            </a:r>
            <a:endParaRPr sz="1000">
              <a:latin typeface="Arial Unicode MS"/>
              <a:cs typeface="Arial Unicode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41475" y="4975097"/>
          <a:ext cx="6148705" cy="43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5458460"/>
              </a:tblGrid>
              <a:tr h="215646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编号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项目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</a:tr>
              <a:tr h="2156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设备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充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电槽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157960" y="1600974"/>
            <a:ext cx="2842387" cy="2985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8361" y="3361182"/>
            <a:ext cx="41910" cy="32384"/>
          </a:xfrm>
          <a:custGeom>
            <a:avLst/>
            <a:gdLst/>
            <a:ahLst/>
            <a:cxnLst/>
            <a:rect l="l" t="t" r="r" b="b"/>
            <a:pathLst>
              <a:path w="41910" h="32385">
                <a:moveTo>
                  <a:pt x="6858" y="0"/>
                </a:moveTo>
                <a:lnTo>
                  <a:pt x="0" y="17526"/>
                </a:lnTo>
                <a:lnTo>
                  <a:pt x="35052" y="32004"/>
                </a:lnTo>
                <a:lnTo>
                  <a:pt x="41910" y="14478"/>
                </a:lnTo>
                <a:lnTo>
                  <a:pt x="6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65220" y="2912364"/>
            <a:ext cx="219075" cy="463550"/>
          </a:xfrm>
          <a:custGeom>
            <a:avLst/>
            <a:gdLst/>
            <a:ahLst/>
            <a:cxnLst/>
            <a:rect l="l" t="t" r="r" b="b"/>
            <a:pathLst>
              <a:path w="219075" h="463550">
                <a:moveTo>
                  <a:pt x="183642" y="0"/>
                </a:moveTo>
                <a:lnTo>
                  <a:pt x="0" y="448818"/>
                </a:lnTo>
                <a:lnTo>
                  <a:pt x="35052" y="463296"/>
                </a:lnTo>
                <a:lnTo>
                  <a:pt x="218694" y="14478"/>
                </a:lnTo>
                <a:lnTo>
                  <a:pt x="183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80459" y="2904744"/>
            <a:ext cx="196215" cy="464820"/>
          </a:xfrm>
          <a:custGeom>
            <a:avLst/>
            <a:gdLst/>
            <a:ahLst/>
            <a:cxnLst/>
            <a:rect l="l" t="t" r="r" b="b"/>
            <a:pathLst>
              <a:path w="196214" h="464820">
                <a:moveTo>
                  <a:pt x="190500" y="0"/>
                </a:moveTo>
                <a:lnTo>
                  <a:pt x="0" y="462533"/>
                </a:lnTo>
                <a:lnTo>
                  <a:pt x="5334" y="464819"/>
                </a:lnTo>
                <a:lnTo>
                  <a:pt x="195834" y="2285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845305" y="2759456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1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865885"/>
            <a:ext cx="2846070" cy="620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 Unicode MS"/>
                <a:cs typeface="Arial Unicode MS"/>
              </a:rPr>
              <a:t>带电池充电器的</a:t>
            </a:r>
            <a:r>
              <a:rPr dirty="0" sz="1400" spc="-15" b="1">
                <a:latin typeface="Arial Unicode MS"/>
                <a:cs typeface="Arial Unicode MS"/>
              </a:rPr>
              <a:t> </a:t>
            </a:r>
            <a:r>
              <a:rPr dirty="0" sz="1400" spc="-5" b="1">
                <a:latin typeface="Arial Unicode MS"/>
                <a:cs typeface="Arial Unicode MS"/>
              </a:rPr>
              <a:t>4</a:t>
            </a:r>
            <a:r>
              <a:rPr dirty="0" sz="1400" spc="-15" b="1">
                <a:latin typeface="Arial Unicode MS"/>
                <a:cs typeface="Arial Unicode MS"/>
              </a:rPr>
              <a:t> </a:t>
            </a:r>
            <a:r>
              <a:rPr dirty="0" sz="1400" spc="-5" b="1">
                <a:latin typeface="Arial Unicode MS"/>
                <a:cs typeface="Arial Unicode MS"/>
              </a:rPr>
              <a:t>槽仅充电通讯座</a:t>
            </a:r>
            <a:endParaRPr sz="1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tabLst>
                <a:tab pos="91376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18	</a:t>
            </a:r>
            <a:r>
              <a:rPr dirty="0" sz="1000">
                <a:latin typeface="Arial Unicode MS"/>
                <a:cs typeface="Arial Unicode MS"/>
              </a:rPr>
              <a:t>带电</a:t>
            </a:r>
            <a:r>
              <a:rPr dirty="0" sz="1000" spc="-5">
                <a:latin typeface="Arial Unicode MS"/>
                <a:cs typeface="Arial Unicode MS"/>
              </a:rPr>
              <a:t>池</a:t>
            </a:r>
            <a:r>
              <a:rPr dirty="0" sz="1000">
                <a:latin typeface="Arial Unicode MS"/>
                <a:cs typeface="Arial Unicode MS"/>
              </a:rPr>
              <a:t>充电</a:t>
            </a:r>
            <a:r>
              <a:rPr dirty="0" sz="1000" spc="-5">
                <a:latin typeface="Arial Unicode MS"/>
                <a:cs typeface="Arial Unicode MS"/>
              </a:rPr>
              <a:t>器的</a:t>
            </a:r>
            <a:r>
              <a:rPr dirty="0" sz="1000" spc="-3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4</a:t>
            </a:r>
            <a:r>
              <a:rPr dirty="0" sz="1000" spc="-3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槽仅</a:t>
            </a:r>
            <a:r>
              <a:rPr dirty="0" sz="1000" spc="-5">
                <a:latin typeface="Arial Unicode MS"/>
                <a:cs typeface="Arial Unicode MS"/>
              </a:rPr>
              <a:t>充</a:t>
            </a:r>
            <a:r>
              <a:rPr dirty="0" sz="1000">
                <a:latin typeface="Arial Unicode MS"/>
                <a:cs typeface="Arial Unicode MS"/>
              </a:rPr>
              <a:t>电通</a:t>
            </a:r>
            <a:r>
              <a:rPr dirty="0" sz="1000" spc="-5">
                <a:latin typeface="Arial Unicode MS"/>
                <a:cs typeface="Arial Unicode MS"/>
              </a:rPr>
              <a:t>讯座</a:t>
            </a:r>
            <a:endParaRPr sz="1000">
              <a:latin typeface="Arial Unicode MS"/>
              <a:cs typeface="Arial Unicode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39952" y="5667755"/>
          <a:ext cx="6153150" cy="1275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5458460"/>
              </a:tblGrid>
              <a:tr h="253746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编号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项目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</a:tr>
              <a:tr h="2537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备用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池充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 LED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 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示灯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7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设备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充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电槽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3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备用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池插槽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4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源 LED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示灯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160564" y="1587182"/>
            <a:ext cx="3349231" cy="3715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56169" y="2198458"/>
            <a:ext cx="839787" cy="42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78774" y="2625178"/>
            <a:ext cx="415417" cy="1456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89736" y="4538726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1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0" y="4999732"/>
            <a:ext cx="2920365" cy="633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4</a:t>
            </a:r>
            <a:endParaRPr sz="9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tabLst>
                <a:tab pos="386715" algn="l"/>
              </a:tabLst>
            </a:pPr>
            <a:r>
              <a:rPr dirty="0" sz="1000" spc="-5">
                <a:latin typeface="Arial Unicode MS"/>
                <a:cs typeface="Arial Unicode MS"/>
              </a:rPr>
              <a:t>表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8	</a:t>
            </a:r>
            <a:r>
              <a:rPr dirty="0" sz="1000" spc="-10">
                <a:latin typeface="Arial Unicode MS"/>
                <a:cs typeface="Arial Unicode MS"/>
              </a:rPr>
              <a:t>带</a:t>
            </a:r>
            <a:r>
              <a:rPr dirty="0" sz="1000">
                <a:latin typeface="Arial Unicode MS"/>
                <a:cs typeface="Arial Unicode MS"/>
              </a:rPr>
              <a:t>电池</a:t>
            </a:r>
            <a:r>
              <a:rPr dirty="0" sz="1000" spc="-5">
                <a:latin typeface="Arial Unicode MS"/>
                <a:cs typeface="Arial Unicode MS"/>
              </a:rPr>
              <a:t>充</a:t>
            </a:r>
            <a:r>
              <a:rPr dirty="0" sz="1000">
                <a:latin typeface="Arial Unicode MS"/>
                <a:cs typeface="Arial Unicode MS"/>
              </a:rPr>
              <a:t>电器</a:t>
            </a:r>
            <a:r>
              <a:rPr dirty="0" sz="1000" spc="-5">
                <a:latin typeface="Arial Unicode MS"/>
                <a:cs typeface="Arial Unicode MS"/>
              </a:rPr>
              <a:t>功</a:t>
            </a:r>
            <a:r>
              <a:rPr dirty="0" sz="1000">
                <a:latin typeface="Arial Unicode MS"/>
                <a:cs typeface="Arial Unicode MS"/>
              </a:rPr>
              <a:t>能</a:t>
            </a:r>
            <a:r>
              <a:rPr dirty="0" sz="1000" spc="-5">
                <a:latin typeface="Arial Unicode MS"/>
                <a:cs typeface="Arial Unicode MS"/>
              </a:rPr>
              <a:t>的</a:t>
            </a:r>
            <a:r>
              <a:rPr dirty="0" sz="1000" spc="-1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4</a:t>
            </a:r>
            <a:r>
              <a:rPr dirty="0" sz="1000" spc="-20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槽</a:t>
            </a:r>
            <a:r>
              <a:rPr dirty="0" sz="1000" spc="-5">
                <a:latin typeface="Arial Unicode MS"/>
                <a:cs typeface="Arial Unicode MS"/>
              </a:rPr>
              <a:t>仅</a:t>
            </a:r>
            <a:r>
              <a:rPr dirty="0" sz="1000">
                <a:latin typeface="Arial Unicode MS"/>
                <a:cs typeface="Arial Unicode MS"/>
              </a:rPr>
              <a:t>充电</a:t>
            </a:r>
            <a:r>
              <a:rPr dirty="0" sz="1000" spc="-5">
                <a:latin typeface="Arial Unicode MS"/>
                <a:cs typeface="Arial Unicode MS"/>
              </a:rPr>
              <a:t>通</a:t>
            </a:r>
            <a:r>
              <a:rPr dirty="0" sz="1000">
                <a:latin typeface="Arial Unicode MS"/>
                <a:cs typeface="Arial Unicode MS"/>
              </a:rPr>
              <a:t>讯座</a:t>
            </a:r>
            <a:r>
              <a:rPr dirty="0" sz="1000" spc="-5">
                <a:latin typeface="Arial Unicode MS"/>
                <a:cs typeface="Arial Unicode MS"/>
              </a:rPr>
              <a:t>功能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72432" y="4498332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3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0750" y="3782048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2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88258" y="3679697"/>
            <a:ext cx="24130" cy="40005"/>
          </a:xfrm>
          <a:custGeom>
            <a:avLst/>
            <a:gdLst/>
            <a:ahLst/>
            <a:cxnLst/>
            <a:rect l="l" t="t" r="r" b="b"/>
            <a:pathLst>
              <a:path w="24129" h="40004">
                <a:moveTo>
                  <a:pt x="5333" y="0"/>
                </a:moveTo>
                <a:lnTo>
                  <a:pt x="0" y="37338"/>
                </a:lnTo>
                <a:lnTo>
                  <a:pt x="18287" y="39624"/>
                </a:lnTo>
                <a:lnTo>
                  <a:pt x="23621" y="2286"/>
                </a:lnTo>
                <a:lnTo>
                  <a:pt x="53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06546" y="3681984"/>
            <a:ext cx="1102995" cy="197485"/>
          </a:xfrm>
          <a:custGeom>
            <a:avLst/>
            <a:gdLst/>
            <a:ahLst/>
            <a:cxnLst/>
            <a:rect l="l" t="t" r="r" b="b"/>
            <a:pathLst>
              <a:path w="1102995" h="197485">
                <a:moveTo>
                  <a:pt x="5333" y="0"/>
                </a:moveTo>
                <a:lnTo>
                  <a:pt x="0" y="37338"/>
                </a:lnTo>
                <a:lnTo>
                  <a:pt x="1097279" y="197358"/>
                </a:lnTo>
                <a:lnTo>
                  <a:pt x="1102613" y="160020"/>
                </a:lnTo>
                <a:lnTo>
                  <a:pt x="53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24428" y="4110228"/>
            <a:ext cx="33020" cy="43180"/>
          </a:xfrm>
          <a:custGeom>
            <a:avLst/>
            <a:gdLst/>
            <a:ahLst/>
            <a:cxnLst/>
            <a:rect l="l" t="t" r="r" b="b"/>
            <a:pathLst>
              <a:path w="33020" h="43179">
                <a:moveTo>
                  <a:pt x="15239" y="0"/>
                </a:moveTo>
                <a:lnTo>
                  <a:pt x="0" y="35052"/>
                </a:lnTo>
                <a:lnTo>
                  <a:pt x="17525" y="42672"/>
                </a:lnTo>
                <a:lnTo>
                  <a:pt x="32765" y="7620"/>
                </a:lnTo>
                <a:lnTo>
                  <a:pt x="15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62271" y="4561332"/>
            <a:ext cx="33020" cy="43180"/>
          </a:xfrm>
          <a:custGeom>
            <a:avLst/>
            <a:gdLst/>
            <a:ahLst/>
            <a:cxnLst/>
            <a:rect l="l" t="t" r="r" b="b"/>
            <a:pathLst>
              <a:path w="33020" h="43179">
                <a:moveTo>
                  <a:pt x="15239" y="0"/>
                </a:moveTo>
                <a:lnTo>
                  <a:pt x="0" y="35052"/>
                </a:lnTo>
                <a:lnTo>
                  <a:pt x="17525" y="42672"/>
                </a:lnTo>
                <a:lnTo>
                  <a:pt x="32765" y="7620"/>
                </a:lnTo>
                <a:lnTo>
                  <a:pt x="15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41953" y="4117847"/>
            <a:ext cx="1035685" cy="478790"/>
          </a:xfrm>
          <a:custGeom>
            <a:avLst/>
            <a:gdLst/>
            <a:ahLst/>
            <a:cxnLst/>
            <a:rect l="l" t="t" r="r" b="b"/>
            <a:pathLst>
              <a:path w="1035685" h="478789">
                <a:moveTo>
                  <a:pt x="15239" y="0"/>
                </a:moveTo>
                <a:lnTo>
                  <a:pt x="0" y="35052"/>
                </a:lnTo>
                <a:lnTo>
                  <a:pt x="1020317" y="478536"/>
                </a:lnTo>
                <a:lnTo>
                  <a:pt x="1035557" y="443484"/>
                </a:lnTo>
                <a:lnTo>
                  <a:pt x="15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05455" y="4082034"/>
            <a:ext cx="32384" cy="41910"/>
          </a:xfrm>
          <a:custGeom>
            <a:avLst/>
            <a:gdLst/>
            <a:ahLst/>
            <a:cxnLst/>
            <a:rect l="l" t="t" r="r" b="b"/>
            <a:pathLst>
              <a:path w="32385" h="41910">
                <a:moveTo>
                  <a:pt x="17526" y="0"/>
                </a:moveTo>
                <a:lnTo>
                  <a:pt x="0" y="6858"/>
                </a:lnTo>
                <a:lnTo>
                  <a:pt x="14478" y="41910"/>
                </a:lnTo>
                <a:lnTo>
                  <a:pt x="32004" y="35052"/>
                </a:lnTo>
                <a:lnTo>
                  <a:pt x="17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99972" y="4088891"/>
            <a:ext cx="1220470" cy="537210"/>
          </a:xfrm>
          <a:custGeom>
            <a:avLst/>
            <a:gdLst/>
            <a:ahLst/>
            <a:cxnLst/>
            <a:rect l="l" t="t" r="r" b="b"/>
            <a:pathLst>
              <a:path w="1220470" h="537210">
                <a:moveTo>
                  <a:pt x="1205484" y="0"/>
                </a:moveTo>
                <a:lnTo>
                  <a:pt x="0" y="502158"/>
                </a:lnTo>
                <a:lnTo>
                  <a:pt x="14478" y="537210"/>
                </a:lnTo>
                <a:lnTo>
                  <a:pt x="1219962" y="35052"/>
                </a:lnTo>
                <a:lnTo>
                  <a:pt x="1205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04438" y="5116829"/>
            <a:ext cx="22860" cy="40005"/>
          </a:xfrm>
          <a:custGeom>
            <a:avLst/>
            <a:gdLst/>
            <a:ahLst/>
            <a:cxnLst/>
            <a:rect l="l" t="t" r="r" b="b"/>
            <a:pathLst>
              <a:path w="22860" h="40004">
                <a:moveTo>
                  <a:pt x="19050" y="0"/>
                </a:moveTo>
                <a:lnTo>
                  <a:pt x="0" y="1524"/>
                </a:lnTo>
                <a:lnTo>
                  <a:pt x="3810" y="39624"/>
                </a:lnTo>
                <a:lnTo>
                  <a:pt x="22860" y="38100"/>
                </a:lnTo>
                <a:lnTo>
                  <a:pt x="19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46397" y="5071871"/>
            <a:ext cx="22860" cy="40005"/>
          </a:xfrm>
          <a:custGeom>
            <a:avLst/>
            <a:gdLst/>
            <a:ahLst/>
            <a:cxnLst/>
            <a:rect l="l" t="t" r="r" b="b"/>
            <a:pathLst>
              <a:path w="22860" h="40004">
                <a:moveTo>
                  <a:pt x="19050" y="0"/>
                </a:moveTo>
                <a:lnTo>
                  <a:pt x="0" y="1524"/>
                </a:lnTo>
                <a:lnTo>
                  <a:pt x="3810" y="39624"/>
                </a:lnTo>
                <a:lnTo>
                  <a:pt x="22860" y="38100"/>
                </a:lnTo>
                <a:lnTo>
                  <a:pt x="19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23488" y="5073396"/>
            <a:ext cx="426720" cy="81915"/>
          </a:xfrm>
          <a:custGeom>
            <a:avLst/>
            <a:gdLst/>
            <a:ahLst/>
            <a:cxnLst/>
            <a:rect l="l" t="t" r="r" b="b"/>
            <a:pathLst>
              <a:path w="426720" h="81914">
                <a:moveTo>
                  <a:pt x="422909" y="0"/>
                </a:moveTo>
                <a:lnTo>
                  <a:pt x="0" y="43434"/>
                </a:lnTo>
                <a:lnTo>
                  <a:pt x="3810" y="81534"/>
                </a:lnTo>
                <a:lnTo>
                  <a:pt x="426720" y="38100"/>
                </a:lnTo>
                <a:lnTo>
                  <a:pt x="422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06111" y="3857244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3810" y="0"/>
                </a:moveTo>
                <a:lnTo>
                  <a:pt x="762" y="0"/>
                </a:lnTo>
                <a:lnTo>
                  <a:pt x="0" y="6096"/>
                </a:lnTo>
                <a:lnTo>
                  <a:pt x="3048" y="6096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05784" y="3697223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3810" y="0"/>
                </a:moveTo>
                <a:lnTo>
                  <a:pt x="762" y="0"/>
                </a:lnTo>
                <a:lnTo>
                  <a:pt x="0" y="6096"/>
                </a:lnTo>
                <a:lnTo>
                  <a:pt x="3048" y="6096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08832" y="3697223"/>
            <a:ext cx="1098550" cy="166370"/>
          </a:xfrm>
          <a:custGeom>
            <a:avLst/>
            <a:gdLst/>
            <a:ahLst/>
            <a:cxnLst/>
            <a:rect l="l" t="t" r="r" b="b"/>
            <a:pathLst>
              <a:path w="1098550" h="166370">
                <a:moveTo>
                  <a:pt x="762" y="0"/>
                </a:moveTo>
                <a:lnTo>
                  <a:pt x="0" y="6095"/>
                </a:lnTo>
                <a:lnTo>
                  <a:pt x="1097280" y="166115"/>
                </a:lnTo>
                <a:lnTo>
                  <a:pt x="1098042" y="160019"/>
                </a:lnTo>
                <a:lnTo>
                  <a:pt x="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39667" y="4132326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2286" y="0"/>
                </a:moveTo>
                <a:lnTo>
                  <a:pt x="0" y="5334"/>
                </a:lnTo>
                <a:lnTo>
                  <a:pt x="2286" y="6096"/>
                </a:lnTo>
                <a:lnTo>
                  <a:pt x="4572" y="762"/>
                </a:lnTo>
                <a:lnTo>
                  <a:pt x="2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69129" y="4576571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2286" y="0"/>
                </a:moveTo>
                <a:lnTo>
                  <a:pt x="0" y="5334"/>
                </a:lnTo>
                <a:lnTo>
                  <a:pt x="2286" y="6096"/>
                </a:lnTo>
                <a:lnTo>
                  <a:pt x="4572" y="762"/>
                </a:lnTo>
                <a:lnTo>
                  <a:pt x="2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41953" y="4133088"/>
            <a:ext cx="1029969" cy="448945"/>
          </a:xfrm>
          <a:custGeom>
            <a:avLst/>
            <a:gdLst/>
            <a:ahLst/>
            <a:cxnLst/>
            <a:rect l="l" t="t" r="r" b="b"/>
            <a:pathLst>
              <a:path w="1029970" h="448945">
                <a:moveTo>
                  <a:pt x="2286" y="0"/>
                </a:moveTo>
                <a:lnTo>
                  <a:pt x="0" y="5334"/>
                </a:lnTo>
                <a:lnTo>
                  <a:pt x="1027176" y="448818"/>
                </a:lnTo>
                <a:lnTo>
                  <a:pt x="1029462" y="443484"/>
                </a:lnTo>
                <a:lnTo>
                  <a:pt x="2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03782" y="4606290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2286" y="0"/>
                </a:moveTo>
                <a:lnTo>
                  <a:pt x="0" y="762"/>
                </a:lnTo>
                <a:lnTo>
                  <a:pt x="2286" y="6096"/>
                </a:lnTo>
                <a:lnTo>
                  <a:pt x="4572" y="5334"/>
                </a:lnTo>
                <a:lnTo>
                  <a:pt x="2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511551" y="4103370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2286" y="0"/>
                </a:moveTo>
                <a:lnTo>
                  <a:pt x="0" y="762"/>
                </a:lnTo>
                <a:lnTo>
                  <a:pt x="2286" y="6096"/>
                </a:lnTo>
                <a:lnTo>
                  <a:pt x="4572" y="5334"/>
                </a:lnTo>
                <a:lnTo>
                  <a:pt x="2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06067" y="4104132"/>
            <a:ext cx="1207770" cy="508000"/>
          </a:xfrm>
          <a:custGeom>
            <a:avLst/>
            <a:gdLst/>
            <a:ahLst/>
            <a:cxnLst/>
            <a:rect l="l" t="t" r="r" b="b"/>
            <a:pathLst>
              <a:path w="1207770" h="508000">
                <a:moveTo>
                  <a:pt x="1205484" y="0"/>
                </a:moveTo>
                <a:lnTo>
                  <a:pt x="0" y="502158"/>
                </a:lnTo>
                <a:lnTo>
                  <a:pt x="2286" y="507492"/>
                </a:lnTo>
                <a:lnTo>
                  <a:pt x="1207770" y="5334"/>
                </a:lnTo>
                <a:lnTo>
                  <a:pt x="1205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21964" y="51328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3048" y="0"/>
                </a:moveTo>
                <a:lnTo>
                  <a:pt x="0" y="0"/>
                </a:lnTo>
                <a:lnTo>
                  <a:pt x="762" y="6096"/>
                </a:lnTo>
                <a:lnTo>
                  <a:pt x="3810" y="6096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947921" y="5089397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3048" y="0"/>
                </a:moveTo>
                <a:lnTo>
                  <a:pt x="0" y="0"/>
                </a:lnTo>
                <a:lnTo>
                  <a:pt x="762" y="6096"/>
                </a:lnTo>
                <a:lnTo>
                  <a:pt x="3810" y="6096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25011" y="5089397"/>
            <a:ext cx="424180" cy="49530"/>
          </a:xfrm>
          <a:custGeom>
            <a:avLst/>
            <a:gdLst/>
            <a:ahLst/>
            <a:cxnLst/>
            <a:rect l="l" t="t" r="r" b="b"/>
            <a:pathLst>
              <a:path w="424179" h="49529">
                <a:moveTo>
                  <a:pt x="422909" y="0"/>
                </a:moveTo>
                <a:lnTo>
                  <a:pt x="0" y="43434"/>
                </a:lnTo>
                <a:lnTo>
                  <a:pt x="762" y="49530"/>
                </a:lnTo>
                <a:lnTo>
                  <a:pt x="423672" y="6096"/>
                </a:lnTo>
                <a:lnTo>
                  <a:pt x="422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865885"/>
            <a:ext cx="1921510" cy="620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 Unicode MS"/>
                <a:cs typeface="Arial Unicode MS"/>
              </a:rPr>
              <a:t>5</a:t>
            </a:r>
            <a:r>
              <a:rPr dirty="0" sz="1400" spc="-10" b="1">
                <a:latin typeface="Arial Unicode MS"/>
                <a:cs typeface="Arial Unicode MS"/>
              </a:rPr>
              <a:t> </a:t>
            </a:r>
            <a:r>
              <a:rPr dirty="0" sz="1400" spc="-5" b="1">
                <a:latin typeface="Arial Unicode MS"/>
                <a:cs typeface="Arial Unicode MS"/>
              </a:rPr>
              <a:t>槽仅充电通讯座</a:t>
            </a:r>
            <a:endParaRPr sz="1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tabLst>
                <a:tab pos="91376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19	5</a:t>
            </a:r>
            <a:r>
              <a:rPr dirty="0" sz="1000" spc="-6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槽仅</a:t>
            </a:r>
            <a:r>
              <a:rPr dirty="0" sz="1000" spc="-5">
                <a:latin typeface="Arial Unicode MS"/>
                <a:cs typeface="Arial Unicode MS"/>
              </a:rPr>
              <a:t>充</a:t>
            </a:r>
            <a:r>
              <a:rPr dirty="0" sz="1000">
                <a:latin typeface="Arial Unicode MS"/>
                <a:cs typeface="Arial Unicode MS"/>
              </a:rPr>
              <a:t>电通</a:t>
            </a:r>
            <a:r>
              <a:rPr dirty="0" sz="1000" spc="-5">
                <a:latin typeface="Arial Unicode MS"/>
                <a:cs typeface="Arial Unicode MS"/>
              </a:rPr>
              <a:t>讯座</a:t>
            </a:r>
            <a:endParaRPr sz="1000">
              <a:latin typeface="Arial Unicode MS"/>
              <a:cs typeface="Arial Unicode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39952" y="5844540"/>
          <a:ext cx="6153150" cy="768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5458460"/>
              </a:tblGrid>
              <a:tr h="253745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编号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项目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</a:tr>
              <a:tr h="254507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设备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充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电槽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源 LED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示灯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155598" y="1587182"/>
            <a:ext cx="3349231" cy="3715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51203" y="2198458"/>
            <a:ext cx="839800" cy="42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73808" y="2625178"/>
            <a:ext cx="415429" cy="1456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30300" y="5319014"/>
            <a:ext cx="1943100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2</a:t>
            </a:r>
            <a:endParaRPr sz="9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7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tabLst>
                <a:tab pos="3860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表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9	5</a:t>
            </a:r>
            <a:r>
              <a:rPr dirty="0" sz="1000" spc="-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槽</a:t>
            </a:r>
            <a:r>
              <a:rPr dirty="0" sz="1000">
                <a:latin typeface="Arial Unicode MS"/>
                <a:cs typeface="Arial Unicode MS"/>
              </a:rPr>
              <a:t>仅充</a:t>
            </a:r>
            <a:r>
              <a:rPr dirty="0" sz="1000" spc="-5">
                <a:latin typeface="Arial Unicode MS"/>
                <a:cs typeface="Arial Unicode MS"/>
              </a:rPr>
              <a:t>电</a:t>
            </a:r>
            <a:r>
              <a:rPr dirty="0" sz="1000">
                <a:latin typeface="Arial Unicode MS"/>
                <a:cs typeface="Arial Unicode MS"/>
              </a:rPr>
              <a:t>通讯</a:t>
            </a:r>
            <a:r>
              <a:rPr dirty="0" sz="1000" spc="-5">
                <a:latin typeface="Arial Unicode MS"/>
                <a:cs typeface="Arial Unicode MS"/>
              </a:rPr>
              <a:t>座</a:t>
            </a:r>
            <a:r>
              <a:rPr dirty="0" sz="1000">
                <a:latin typeface="Arial Unicode MS"/>
                <a:cs typeface="Arial Unicode MS"/>
              </a:rPr>
              <a:t>功</a:t>
            </a:r>
            <a:r>
              <a:rPr dirty="0" sz="1000" spc="-5">
                <a:latin typeface="Arial Unicode MS"/>
                <a:cs typeface="Arial Unicode MS"/>
              </a:rPr>
              <a:t>能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83459" y="4675127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1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49929" y="4190238"/>
            <a:ext cx="34290" cy="41910"/>
          </a:xfrm>
          <a:custGeom>
            <a:avLst/>
            <a:gdLst/>
            <a:ahLst/>
            <a:cxnLst/>
            <a:rect l="l" t="t" r="r" b="b"/>
            <a:pathLst>
              <a:path w="34289" h="41910">
                <a:moveTo>
                  <a:pt x="17525" y="0"/>
                </a:moveTo>
                <a:lnTo>
                  <a:pt x="0" y="33528"/>
                </a:lnTo>
                <a:lnTo>
                  <a:pt x="16763" y="41910"/>
                </a:lnTo>
                <a:lnTo>
                  <a:pt x="34289" y="8382"/>
                </a:lnTo>
                <a:lnTo>
                  <a:pt x="17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57294" y="4722876"/>
            <a:ext cx="34290" cy="41910"/>
          </a:xfrm>
          <a:custGeom>
            <a:avLst/>
            <a:gdLst/>
            <a:ahLst/>
            <a:cxnLst/>
            <a:rect l="l" t="t" r="r" b="b"/>
            <a:pathLst>
              <a:path w="34289" h="41910">
                <a:moveTo>
                  <a:pt x="17525" y="0"/>
                </a:moveTo>
                <a:lnTo>
                  <a:pt x="0" y="33528"/>
                </a:lnTo>
                <a:lnTo>
                  <a:pt x="16763" y="41910"/>
                </a:lnTo>
                <a:lnTo>
                  <a:pt x="34289" y="8382"/>
                </a:lnTo>
                <a:lnTo>
                  <a:pt x="17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66694" y="4198620"/>
            <a:ext cx="1008380" cy="558165"/>
          </a:xfrm>
          <a:custGeom>
            <a:avLst/>
            <a:gdLst/>
            <a:ahLst/>
            <a:cxnLst/>
            <a:rect l="l" t="t" r="r" b="b"/>
            <a:pathLst>
              <a:path w="1008379" h="558164">
                <a:moveTo>
                  <a:pt x="17525" y="0"/>
                </a:moveTo>
                <a:lnTo>
                  <a:pt x="0" y="33528"/>
                </a:lnTo>
                <a:lnTo>
                  <a:pt x="990600" y="557784"/>
                </a:lnTo>
                <a:lnTo>
                  <a:pt x="1008126" y="524256"/>
                </a:lnTo>
                <a:lnTo>
                  <a:pt x="17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95066" y="4180332"/>
            <a:ext cx="1085850" cy="569595"/>
          </a:xfrm>
          <a:custGeom>
            <a:avLst/>
            <a:gdLst/>
            <a:ahLst/>
            <a:cxnLst/>
            <a:rect l="l" t="t" r="r" b="b"/>
            <a:pathLst>
              <a:path w="1085850" h="569595">
                <a:moveTo>
                  <a:pt x="3048" y="0"/>
                </a:moveTo>
                <a:lnTo>
                  <a:pt x="0" y="5334"/>
                </a:lnTo>
                <a:lnTo>
                  <a:pt x="1082802" y="569214"/>
                </a:lnTo>
                <a:lnTo>
                  <a:pt x="1085850" y="563880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38094" y="5331714"/>
            <a:ext cx="35560" cy="41910"/>
          </a:xfrm>
          <a:custGeom>
            <a:avLst/>
            <a:gdLst/>
            <a:ahLst/>
            <a:cxnLst/>
            <a:rect l="l" t="t" r="r" b="b"/>
            <a:pathLst>
              <a:path w="35560" h="41910">
                <a:moveTo>
                  <a:pt x="16001" y="0"/>
                </a:moveTo>
                <a:lnTo>
                  <a:pt x="0" y="9144"/>
                </a:lnTo>
                <a:lnTo>
                  <a:pt x="19049" y="41910"/>
                </a:lnTo>
                <a:lnTo>
                  <a:pt x="35051" y="32766"/>
                </a:lnTo>
                <a:lnTo>
                  <a:pt x="16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88614" y="5129784"/>
            <a:ext cx="35560" cy="41910"/>
          </a:xfrm>
          <a:custGeom>
            <a:avLst/>
            <a:gdLst/>
            <a:ahLst/>
            <a:cxnLst/>
            <a:rect l="l" t="t" r="r" b="b"/>
            <a:pathLst>
              <a:path w="35560" h="41910">
                <a:moveTo>
                  <a:pt x="16002" y="0"/>
                </a:moveTo>
                <a:lnTo>
                  <a:pt x="0" y="9144"/>
                </a:lnTo>
                <a:lnTo>
                  <a:pt x="19050" y="41910"/>
                </a:lnTo>
                <a:lnTo>
                  <a:pt x="35052" y="32766"/>
                </a:lnTo>
                <a:lnTo>
                  <a:pt x="16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54095" y="5138928"/>
            <a:ext cx="353695" cy="226060"/>
          </a:xfrm>
          <a:custGeom>
            <a:avLst/>
            <a:gdLst/>
            <a:ahLst/>
            <a:cxnLst/>
            <a:rect l="l" t="t" r="r" b="b"/>
            <a:pathLst>
              <a:path w="353695" h="226060">
                <a:moveTo>
                  <a:pt x="334518" y="0"/>
                </a:moveTo>
                <a:lnTo>
                  <a:pt x="0" y="192786"/>
                </a:lnTo>
                <a:lnTo>
                  <a:pt x="19050" y="225552"/>
                </a:lnTo>
                <a:lnTo>
                  <a:pt x="353568" y="32766"/>
                </a:lnTo>
                <a:lnTo>
                  <a:pt x="334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61716" y="5152644"/>
            <a:ext cx="337820" cy="198120"/>
          </a:xfrm>
          <a:custGeom>
            <a:avLst/>
            <a:gdLst/>
            <a:ahLst/>
            <a:cxnLst/>
            <a:rect l="l" t="t" r="r" b="b"/>
            <a:pathLst>
              <a:path w="337820" h="198120">
                <a:moveTo>
                  <a:pt x="334518" y="0"/>
                </a:moveTo>
                <a:lnTo>
                  <a:pt x="0" y="192786"/>
                </a:lnTo>
                <a:lnTo>
                  <a:pt x="3048" y="198120"/>
                </a:lnTo>
                <a:lnTo>
                  <a:pt x="337566" y="5334"/>
                </a:lnTo>
                <a:lnTo>
                  <a:pt x="3345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865885"/>
            <a:ext cx="1921510" cy="620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 Unicode MS"/>
                <a:cs typeface="Arial Unicode MS"/>
              </a:rPr>
              <a:t>5</a:t>
            </a:r>
            <a:r>
              <a:rPr dirty="0" sz="1400" spc="-10" b="1">
                <a:latin typeface="Arial Unicode MS"/>
                <a:cs typeface="Arial Unicode MS"/>
              </a:rPr>
              <a:t> </a:t>
            </a:r>
            <a:r>
              <a:rPr dirty="0" sz="1400" spc="-5" b="1">
                <a:latin typeface="Arial Unicode MS"/>
                <a:cs typeface="Arial Unicode MS"/>
              </a:rPr>
              <a:t>槽以太网通讯座</a:t>
            </a:r>
            <a:endParaRPr sz="1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tabLst>
                <a:tab pos="91376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20	5</a:t>
            </a:r>
            <a:r>
              <a:rPr dirty="0" sz="1000" spc="-6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槽以</a:t>
            </a:r>
            <a:r>
              <a:rPr dirty="0" sz="1000" spc="-5">
                <a:latin typeface="Arial Unicode MS"/>
                <a:cs typeface="Arial Unicode MS"/>
              </a:rPr>
              <a:t>太</a:t>
            </a:r>
            <a:r>
              <a:rPr dirty="0" sz="1000">
                <a:latin typeface="Arial Unicode MS"/>
                <a:cs typeface="Arial Unicode MS"/>
              </a:rPr>
              <a:t>网通</a:t>
            </a:r>
            <a:r>
              <a:rPr dirty="0" sz="1000" spc="-5">
                <a:latin typeface="Arial Unicode MS"/>
                <a:cs typeface="Arial Unicode MS"/>
              </a:rPr>
              <a:t>讯座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5462276"/>
            <a:ext cx="17195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6565" algn="l"/>
              </a:tabLst>
            </a:pPr>
            <a:r>
              <a:rPr dirty="0" sz="1000" spc="-5">
                <a:latin typeface="Arial Unicode MS"/>
                <a:cs typeface="Arial Unicode MS"/>
              </a:rPr>
              <a:t>表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10	5</a:t>
            </a:r>
            <a:r>
              <a:rPr dirty="0" sz="1000" spc="-6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槽以</a:t>
            </a:r>
            <a:r>
              <a:rPr dirty="0" sz="1000" spc="-5">
                <a:latin typeface="Arial Unicode MS"/>
                <a:cs typeface="Arial Unicode MS"/>
              </a:rPr>
              <a:t>太</a:t>
            </a:r>
            <a:r>
              <a:rPr dirty="0" sz="1000">
                <a:latin typeface="Arial Unicode MS"/>
                <a:cs typeface="Arial Unicode MS"/>
              </a:rPr>
              <a:t>网通</a:t>
            </a:r>
            <a:r>
              <a:rPr dirty="0" sz="1000" spc="-5">
                <a:latin typeface="Arial Unicode MS"/>
                <a:cs typeface="Arial Unicode MS"/>
              </a:rPr>
              <a:t>讯</a:t>
            </a:r>
            <a:r>
              <a:rPr dirty="0" sz="1000">
                <a:latin typeface="Arial Unicode MS"/>
                <a:cs typeface="Arial Unicode MS"/>
              </a:rPr>
              <a:t>座功能</a:t>
            </a:r>
            <a:endParaRPr sz="1000">
              <a:latin typeface="Arial Unicode MS"/>
              <a:cs typeface="Arial Unicode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39952" y="5674614"/>
          <a:ext cx="6153150" cy="1022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5458460"/>
              </a:tblGrid>
              <a:tr h="253745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编号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项目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</a:tr>
              <a:tr h="2537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设备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充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电槽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1000 LED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指示灯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8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3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100/100 LED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指示灯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155585" y="1587169"/>
            <a:ext cx="3349256" cy="3715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51203" y="2198458"/>
            <a:ext cx="839800" cy="42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73808" y="2625178"/>
            <a:ext cx="415429" cy="1456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336796" y="4156198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1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19627" y="4174235"/>
            <a:ext cx="20320" cy="38100"/>
          </a:xfrm>
          <a:custGeom>
            <a:avLst/>
            <a:gdLst/>
            <a:ahLst/>
            <a:cxnLst/>
            <a:rect l="l" t="t" r="r" b="b"/>
            <a:pathLst>
              <a:path w="20319" h="38100">
                <a:moveTo>
                  <a:pt x="19812" y="0"/>
                </a:moveTo>
                <a:lnTo>
                  <a:pt x="762" y="0"/>
                </a:lnTo>
                <a:lnTo>
                  <a:pt x="0" y="38100"/>
                </a:lnTo>
                <a:lnTo>
                  <a:pt x="19050" y="38100"/>
                </a:lnTo>
                <a:lnTo>
                  <a:pt x="19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89297" y="4208526"/>
            <a:ext cx="20320" cy="38100"/>
          </a:xfrm>
          <a:custGeom>
            <a:avLst/>
            <a:gdLst/>
            <a:ahLst/>
            <a:cxnLst/>
            <a:rect l="l" t="t" r="r" b="b"/>
            <a:pathLst>
              <a:path w="20320" h="38100">
                <a:moveTo>
                  <a:pt x="19812" y="0"/>
                </a:moveTo>
                <a:lnTo>
                  <a:pt x="762" y="0"/>
                </a:lnTo>
                <a:lnTo>
                  <a:pt x="0" y="38100"/>
                </a:lnTo>
                <a:lnTo>
                  <a:pt x="19050" y="38100"/>
                </a:lnTo>
                <a:lnTo>
                  <a:pt x="19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38677" y="4174235"/>
            <a:ext cx="1151890" cy="72390"/>
          </a:xfrm>
          <a:custGeom>
            <a:avLst/>
            <a:gdLst/>
            <a:ahLst/>
            <a:cxnLst/>
            <a:rect l="l" t="t" r="r" b="b"/>
            <a:pathLst>
              <a:path w="1151889" h="72389">
                <a:moveTo>
                  <a:pt x="762" y="0"/>
                </a:moveTo>
                <a:lnTo>
                  <a:pt x="0" y="38100"/>
                </a:lnTo>
                <a:lnTo>
                  <a:pt x="1150620" y="72390"/>
                </a:lnTo>
                <a:lnTo>
                  <a:pt x="1151382" y="34290"/>
                </a:lnTo>
                <a:lnTo>
                  <a:pt x="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121911" y="4879339"/>
            <a:ext cx="90170" cy="42799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900">
                <a:latin typeface="Arial Unicode MS"/>
                <a:cs typeface="Arial Unicode MS"/>
              </a:rPr>
              <a:t>2</a:t>
            </a:r>
            <a:endParaRPr sz="900">
              <a:latin typeface="Arial Unicode MS"/>
              <a:cs typeface="Arial Unicode MS"/>
            </a:endParaRPr>
          </a:p>
          <a:p>
            <a:pPr marL="13335">
              <a:lnSpc>
                <a:spcPct val="100000"/>
              </a:lnSpc>
              <a:spcBef>
                <a:spcPts val="505"/>
              </a:spcBef>
            </a:pPr>
            <a:r>
              <a:rPr dirty="0" sz="900">
                <a:latin typeface="Arial Unicode MS"/>
                <a:cs typeface="Arial Unicode MS"/>
              </a:rPr>
              <a:t>3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83864" y="5110734"/>
            <a:ext cx="24130" cy="40005"/>
          </a:xfrm>
          <a:custGeom>
            <a:avLst/>
            <a:gdLst/>
            <a:ahLst/>
            <a:cxnLst/>
            <a:rect l="l" t="t" r="r" b="b"/>
            <a:pathLst>
              <a:path w="24129" h="40004">
                <a:moveTo>
                  <a:pt x="18287" y="0"/>
                </a:moveTo>
                <a:lnTo>
                  <a:pt x="0" y="2286"/>
                </a:lnTo>
                <a:lnTo>
                  <a:pt x="5333" y="39624"/>
                </a:lnTo>
                <a:lnTo>
                  <a:pt x="23621" y="37338"/>
                </a:lnTo>
                <a:lnTo>
                  <a:pt x="182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85844" y="5021579"/>
            <a:ext cx="24130" cy="40005"/>
          </a:xfrm>
          <a:custGeom>
            <a:avLst/>
            <a:gdLst/>
            <a:ahLst/>
            <a:cxnLst/>
            <a:rect l="l" t="t" r="r" b="b"/>
            <a:pathLst>
              <a:path w="24129" h="40004">
                <a:moveTo>
                  <a:pt x="18288" y="0"/>
                </a:moveTo>
                <a:lnTo>
                  <a:pt x="0" y="2286"/>
                </a:lnTo>
                <a:lnTo>
                  <a:pt x="5334" y="39624"/>
                </a:lnTo>
                <a:lnTo>
                  <a:pt x="23622" y="37338"/>
                </a:lnTo>
                <a:lnTo>
                  <a:pt x="18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02152" y="5023865"/>
            <a:ext cx="589280" cy="124460"/>
          </a:xfrm>
          <a:custGeom>
            <a:avLst/>
            <a:gdLst/>
            <a:ahLst/>
            <a:cxnLst/>
            <a:rect l="l" t="t" r="r" b="b"/>
            <a:pathLst>
              <a:path w="589279" h="124460">
                <a:moveTo>
                  <a:pt x="583692" y="0"/>
                </a:moveTo>
                <a:lnTo>
                  <a:pt x="0" y="86867"/>
                </a:lnTo>
                <a:lnTo>
                  <a:pt x="5334" y="124205"/>
                </a:lnTo>
                <a:lnTo>
                  <a:pt x="589026" y="37337"/>
                </a:lnTo>
                <a:lnTo>
                  <a:pt x="583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79291" y="5141214"/>
            <a:ext cx="22860" cy="40005"/>
          </a:xfrm>
          <a:custGeom>
            <a:avLst/>
            <a:gdLst/>
            <a:ahLst/>
            <a:cxnLst/>
            <a:rect l="l" t="t" r="r" b="b"/>
            <a:pathLst>
              <a:path w="22860" h="40004">
                <a:moveTo>
                  <a:pt x="3810" y="0"/>
                </a:moveTo>
                <a:lnTo>
                  <a:pt x="0" y="38100"/>
                </a:lnTo>
                <a:lnTo>
                  <a:pt x="19050" y="39624"/>
                </a:lnTo>
                <a:lnTo>
                  <a:pt x="22860" y="1524"/>
                </a:lnTo>
                <a:lnTo>
                  <a:pt x="3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91178" y="5200650"/>
            <a:ext cx="22860" cy="40005"/>
          </a:xfrm>
          <a:custGeom>
            <a:avLst/>
            <a:gdLst/>
            <a:ahLst/>
            <a:cxnLst/>
            <a:rect l="l" t="t" r="r" b="b"/>
            <a:pathLst>
              <a:path w="22860" h="40004">
                <a:moveTo>
                  <a:pt x="3810" y="0"/>
                </a:moveTo>
                <a:lnTo>
                  <a:pt x="0" y="38100"/>
                </a:lnTo>
                <a:lnTo>
                  <a:pt x="19050" y="39624"/>
                </a:lnTo>
                <a:lnTo>
                  <a:pt x="22860" y="1524"/>
                </a:lnTo>
                <a:lnTo>
                  <a:pt x="3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98341" y="5142738"/>
            <a:ext cx="596900" cy="96520"/>
          </a:xfrm>
          <a:custGeom>
            <a:avLst/>
            <a:gdLst/>
            <a:ahLst/>
            <a:cxnLst/>
            <a:rect l="l" t="t" r="r" b="b"/>
            <a:pathLst>
              <a:path w="596900" h="96520">
                <a:moveTo>
                  <a:pt x="3810" y="0"/>
                </a:moveTo>
                <a:lnTo>
                  <a:pt x="0" y="38100"/>
                </a:lnTo>
                <a:lnTo>
                  <a:pt x="592836" y="96012"/>
                </a:lnTo>
                <a:lnTo>
                  <a:pt x="596646" y="57912"/>
                </a:lnTo>
                <a:lnTo>
                  <a:pt x="3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35629" y="4190238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5"/>
                </a:moveTo>
                <a:lnTo>
                  <a:pt x="3048" y="6095"/>
                </a:lnTo>
                <a:lnTo>
                  <a:pt x="3048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89297" y="4224528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5"/>
                </a:moveTo>
                <a:lnTo>
                  <a:pt x="3048" y="6095"/>
                </a:lnTo>
                <a:lnTo>
                  <a:pt x="3048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38677" y="4210430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 h="0">
                <a:moveTo>
                  <a:pt x="0" y="0"/>
                </a:moveTo>
                <a:lnTo>
                  <a:pt x="1150620" y="0"/>
                </a:lnTo>
              </a:path>
            </a:pathLst>
          </a:custGeom>
          <a:ln w="403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01390" y="5123688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3048" y="0"/>
                </a:moveTo>
                <a:lnTo>
                  <a:pt x="0" y="0"/>
                </a:lnTo>
                <a:lnTo>
                  <a:pt x="762" y="6096"/>
                </a:lnTo>
                <a:lnTo>
                  <a:pt x="3810" y="6096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88129" y="5039105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3048" y="0"/>
                </a:moveTo>
                <a:lnTo>
                  <a:pt x="0" y="0"/>
                </a:lnTo>
                <a:lnTo>
                  <a:pt x="762" y="6096"/>
                </a:lnTo>
                <a:lnTo>
                  <a:pt x="3810" y="6096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504438" y="5039105"/>
            <a:ext cx="584835" cy="90805"/>
          </a:xfrm>
          <a:custGeom>
            <a:avLst/>
            <a:gdLst/>
            <a:ahLst/>
            <a:cxnLst/>
            <a:rect l="l" t="t" r="r" b="b"/>
            <a:pathLst>
              <a:path w="584835" h="90804">
                <a:moveTo>
                  <a:pt x="583692" y="0"/>
                </a:moveTo>
                <a:lnTo>
                  <a:pt x="0" y="84582"/>
                </a:lnTo>
                <a:lnTo>
                  <a:pt x="762" y="90678"/>
                </a:lnTo>
                <a:lnTo>
                  <a:pt x="584454" y="6096"/>
                </a:lnTo>
                <a:lnTo>
                  <a:pt x="5836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496817" y="5158740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3810" y="0"/>
                </a:moveTo>
                <a:lnTo>
                  <a:pt x="762" y="0"/>
                </a:lnTo>
                <a:lnTo>
                  <a:pt x="0" y="6096"/>
                </a:lnTo>
                <a:lnTo>
                  <a:pt x="3048" y="6096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92702" y="5216652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3810" y="0"/>
                </a:moveTo>
                <a:lnTo>
                  <a:pt x="762" y="0"/>
                </a:lnTo>
                <a:lnTo>
                  <a:pt x="0" y="6096"/>
                </a:lnTo>
                <a:lnTo>
                  <a:pt x="3048" y="6096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499865" y="5158740"/>
            <a:ext cx="593725" cy="64135"/>
          </a:xfrm>
          <a:custGeom>
            <a:avLst/>
            <a:gdLst/>
            <a:ahLst/>
            <a:cxnLst/>
            <a:rect l="l" t="t" r="r" b="b"/>
            <a:pathLst>
              <a:path w="593725" h="64135">
                <a:moveTo>
                  <a:pt x="762" y="0"/>
                </a:moveTo>
                <a:lnTo>
                  <a:pt x="0" y="6096"/>
                </a:lnTo>
                <a:lnTo>
                  <a:pt x="592836" y="64008"/>
                </a:lnTo>
                <a:lnTo>
                  <a:pt x="593598" y="57912"/>
                </a:lnTo>
                <a:lnTo>
                  <a:pt x="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865885"/>
            <a:ext cx="1795780" cy="620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 Unicode MS"/>
                <a:cs typeface="Arial Unicode MS"/>
              </a:rPr>
              <a:t>4</a:t>
            </a:r>
            <a:r>
              <a:rPr dirty="0" sz="1400" spc="-10" b="1">
                <a:latin typeface="Arial Unicode MS"/>
                <a:cs typeface="Arial Unicode MS"/>
              </a:rPr>
              <a:t> </a:t>
            </a:r>
            <a:r>
              <a:rPr dirty="0" sz="1400" spc="-5" b="1">
                <a:latin typeface="Arial Unicode MS"/>
                <a:cs typeface="Arial Unicode MS"/>
              </a:rPr>
              <a:t>槽电池充电器</a:t>
            </a:r>
            <a:endParaRPr sz="1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tabLst>
                <a:tab pos="91376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21	4</a:t>
            </a:r>
            <a:r>
              <a:rPr dirty="0" sz="1000" spc="-6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槽电</a:t>
            </a:r>
            <a:r>
              <a:rPr dirty="0" sz="1000" spc="-5">
                <a:latin typeface="Arial Unicode MS"/>
                <a:cs typeface="Arial Unicode MS"/>
              </a:rPr>
              <a:t>池</a:t>
            </a:r>
            <a:r>
              <a:rPr dirty="0" sz="1000">
                <a:latin typeface="Arial Unicode MS"/>
                <a:cs typeface="Arial Unicode MS"/>
              </a:rPr>
              <a:t>充电器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6419341"/>
            <a:ext cx="6623684" cy="619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20" b="1">
                <a:latin typeface="Arial Unicode MS"/>
                <a:cs typeface="Arial Unicode MS"/>
              </a:rPr>
              <a:t>USB</a:t>
            </a:r>
            <a:r>
              <a:rPr dirty="0" sz="1400" spc="-10" b="1">
                <a:latin typeface="Arial Unicode MS"/>
                <a:cs typeface="Arial Unicode MS"/>
              </a:rPr>
              <a:t> </a:t>
            </a:r>
            <a:r>
              <a:rPr dirty="0" sz="1400" spc="-5" b="1">
                <a:latin typeface="Arial Unicode MS"/>
                <a:cs typeface="Arial Unicode MS"/>
              </a:rPr>
              <a:t>电缆</a:t>
            </a:r>
            <a:endParaRPr sz="1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</a:pPr>
            <a:r>
              <a:rPr dirty="0" sz="1000" spc="-25">
                <a:latin typeface="Arial Unicode MS"/>
                <a:cs typeface="Arial Unicode MS"/>
              </a:rPr>
              <a:t>USB</a:t>
            </a:r>
            <a:r>
              <a:rPr dirty="0" sz="1000" spc="-60">
                <a:latin typeface="Arial Unicode MS"/>
                <a:cs typeface="Arial Unicode MS"/>
              </a:rPr>
              <a:t> </a:t>
            </a:r>
            <a:r>
              <a:rPr dirty="0" sz="1000" spc="-35">
                <a:latin typeface="Arial Unicode MS"/>
                <a:cs typeface="Arial Unicode MS"/>
              </a:rPr>
              <a:t>电</a:t>
            </a:r>
            <a:r>
              <a:rPr dirty="0" sz="1000" spc="-30">
                <a:latin typeface="Arial Unicode MS"/>
                <a:cs typeface="Arial Unicode MS"/>
              </a:rPr>
              <a:t>缆插</a:t>
            </a:r>
            <a:r>
              <a:rPr dirty="0" sz="1000" spc="-35">
                <a:latin typeface="Arial Unicode MS"/>
                <a:cs typeface="Arial Unicode MS"/>
              </a:rPr>
              <a:t>头</a:t>
            </a:r>
            <a:r>
              <a:rPr dirty="0" sz="1000" spc="-30">
                <a:latin typeface="Arial Unicode MS"/>
                <a:cs typeface="Arial Unicode MS"/>
              </a:rPr>
              <a:t>插入</a:t>
            </a:r>
            <a:r>
              <a:rPr dirty="0" sz="1000" spc="-35">
                <a:latin typeface="Arial Unicode MS"/>
                <a:cs typeface="Arial Unicode MS"/>
              </a:rPr>
              <a:t>设</a:t>
            </a:r>
            <a:r>
              <a:rPr dirty="0" sz="1000" spc="-30">
                <a:latin typeface="Arial Unicode MS"/>
                <a:cs typeface="Arial Unicode MS"/>
              </a:rPr>
              <a:t>备底</a:t>
            </a:r>
            <a:r>
              <a:rPr dirty="0" sz="1000" spc="-35">
                <a:latin typeface="Arial Unicode MS"/>
                <a:cs typeface="Arial Unicode MS"/>
              </a:rPr>
              <a:t>部</a:t>
            </a:r>
            <a:r>
              <a:rPr dirty="0" sz="1000" spc="-30">
                <a:latin typeface="Arial Unicode MS"/>
                <a:cs typeface="Arial Unicode MS"/>
              </a:rPr>
              <a:t>。将</a:t>
            </a:r>
            <a:r>
              <a:rPr dirty="0" sz="1000" spc="-35">
                <a:latin typeface="Arial Unicode MS"/>
                <a:cs typeface="Arial Unicode MS"/>
              </a:rPr>
              <a:t>电</a:t>
            </a:r>
            <a:r>
              <a:rPr dirty="0" sz="1000" spc="-30">
                <a:latin typeface="Arial Unicode MS"/>
                <a:cs typeface="Arial Unicode MS"/>
              </a:rPr>
              <a:t>缆连</a:t>
            </a:r>
            <a:r>
              <a:rPr dirty="0" sz="1000" spc="-35">
                <a:latin typeface="Arial Unicode MS"/>
                <a:cs typeface="Arial Unicode MS"/>
              </a:rPr>
              <a:t>接</a:t>
            </a:r>
            <a:r>
              <a:rPr dirty="0" sz="1000" spc="-30">
                <a:latin typeface="Arial Unicode MS"/>
                <a:cs typeface="Arial Unicode MS"/>
              </a:rPr>
              <a:t>到设</a:t>
            </a:r>
            <a:r>
              <a:rPr dirty="0" sz="1000" spc="-35">
                <a:latin typeface="Arial Unicode MS"/>
                <a:cs typeface="Arial Unicode MS"/>
              </a:rPr>
              <a:t>备</a:t>
            </a:r>
            <a:r>
              <a:rPr dirty="0" sz="1000" spc="-30">
                <a:latin typeface="Arial Unicode MS"/>
                <a:cs typeface="Arial Unicode MS"/>
              </a:rPr>
              <a:t>后，</a:t>
            </a:r>
            <a:r>
              <a:rPr dirty="0" sz="1000" spc="-35">
                <a:latin typeface="Arial Unicode MS"/>
                <a:cs typeface="Arial Unicode MS"/>
              </a:rPr>
              <a:t>即</a:t>
            </a:r>
            <a:r>
              <a:rPr dirty="0" sz="1000" spc="-30">
                <a:latin typeface="Arial Unicode MS"/>
                <a:cs typeface="Arial Unicode MS"/>
              </a:rPr>
              <a:t>可进</a:t>
            </a:r>
            <a:r>
              <a:rPr dirty="0" sz="1000" spc="-35">
                <a:latin typeface="Arial Unicode MS"/>
                <a:cs typeface="Arial Unicode MS"/>
              </a:rPr>
              <a:t>行</a:t>
            </a:r>
            <a:r>
              <a:rPr dirty="0" sz="1000" spc="-30">
                <a:latin typeface="Arial Unicode MS"/>
                <a:cs typeface="Arial Unicode MS"/>
              </a:rPr>
              <a:t>充电、传输</a:t>
            </a:r>
            <a:r>
              <a:rPr dirty="0" sz="1000" spc="-35">
                <a:latin typeface="Arial Unicode MS"/>
                <a:cs typeface="Arial Unicode MS"/>
              </a:rPr>
              <a:t>数</a:t>
            </a:r>
            <a:r>
              <a:rPr dirty="0" sz="1000" spc="-30">
                <a:latin typeface="Arial Unicode MS"/>
                <a:cs typeface="Arial Unicode MS"/>
              </a:rPr>
              <a:t>据到主</a:t>
            </a:r>
            <a:r>
              <a:rPr dirty="0" sz="1000" spc="-45">
                <a:latin typeface="Arial Unicode MS"/>
                <a:cs typeface="Arial Unicode MS"/>
              </a:rPr>
              <a:t>机</a:t>
            </a:r>
            <a:r>
              <a:rPr dirty="0" sz="1000" spc="-30">
                <a:latin typeface="Arial Unicode MS"/>
                <a:cs typeface="Arial Unicode MS"/>
              </a:rPr>
              <a:t>，以</a:t>
            </a:r>
            <a:r>
              <a:rPr dirty="0" sz="1000" spc="-35">
                <a:latin typeface="Arial Unicode MS"/>
                <a:cs typeface="Arial Unicode MS"/>
              </a:rPr>
              <a:t>及</a:t>
            </a:r>
            <a:r>
              <a:rPr dirty="0" sz="1000" spc="-30">
                <a:latin typeface="Arial Unicode MS"/>
                <a:cs typeface="Arial Unicode MS"/>
              </a:rPr>
              <a:t>连</a:t>
            </a:r>
            <a:r>
              <a:rPr dirty="0" sz="1000" spc="-5">
                <a:latin typeface="Arial Unicode MS"/>
                <a:cs typeface="Arial Unicode MS"/>
              </a:rPr>
              <a:t>接</a:t>
            </a:r>
            <a:r>
              <a:rPr dirty="0" sz="1000" spc="-70">
                <a:latin typeface="Arial Unicode MS"/>
                <a:cs typeface="Arial Unicode MS"/>
              </a:rPr>
              <a:t> </a:t>
            </a:r>
            <a:r>
              <a:rPr dirty="0" sz="1000" spc="-25">
                <a:latin typeface="Arial Unicode MS"/>
                <a:cs typeface="Arial Unicode MS"/>
              </a:rPr>
              <a:t>USB</a:t>
            </a:r>
            <a:r>
              <a:rPr dirty="0" sz="1000" spc="-60">
                <a:latin typeface="Arial Unicode MS"/>
                <a:cs typeface="Arial Unicode MS"/>
              </a:rPr>
              <a:t> </a:t>
            </a:r>
            <a:r>
              <a:rPr dirty="0" sz="1000" spc="-35">
                <a:latin typeface="Arial Unicode MS"/>
                <a:cs typeface="Arial Unicode MS"/>
              </a:rPr>
              <a:t>外</a:t>
            </a:r>
            <a:r>
              <a:rPr dirty="0" sz="1000" spc="-30">
                <a:latin typeface="Arial Unicode MS"/>
                <a:cs typeface="Arial Unicode MS"/>
              </a:rPr>
              <a:t>围设</a:t>
            </a:r>
            <a:r>
              <a:rPr dirty="0" sz="1000" spc="-35">
                <a:latin typeface="Arial Unicode MS"/>
                <a:cs typeface="Arial Unicode MS"/>
              </a:rPr>
              <a:t>备</a:t>
            </a:r>
            <a:r>
              <a:rPr dirty="0" sz="1000" spc="-5">
                <a:latin typeface="Arial Unicode MS"/>
                <a:cs typeface="Arial Unicode MS"/>
              </a:rPr>
              <a:t>。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5020312"/>
            <a:ext cx="15925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6565" algn="l"/>
              </a:tabLst>
            </a:pPr>
            <a:r>
              <a:rPr dirty="0" sz="1000" spc="-5">
                <a:latin typeface="Arial Unicode MS"/>
                <a:cs typeface="Arial Unicode MS"/>
              </a:rPr>
              <a:t>表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11	4</a:t>
            </a:r>
            <a:r>
              <a:rPr dirty="0" sz="1000" spc="-6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槽电</a:t>
            </a:r>
            <a:r>
              <a:rPr dirty="0" sz="1000" spc="-5">
                <a:latin typeface="Arial Unicode MS"/>
                <a:cs typeface="Arial Unicode MS"/>
              </a:rPr>
              <a:t>池</a:t>
            </a:r>
            <a:r>
              <a:rPr dirty="0" sz="1000">
                <a:latin typeface="Arial Unicode MS"/>
                <a:cs typeface="Arial Unicode MS"/>
              </a:rPr>
              <a:t>充电</a:t>
            </a:r>
            <a:r>
              <a:rPr dirty="0" sz="1000" spc="-5">
                <a:latin typeface="Arial Unicode MS"/>
                <a:cs typeface="Arial Unicode MS"/>
              </a:rPr>
              <a:t>器</a:t>
            </a:r>
            <a:r>
              <a:rPr dirty="0" sz="1000">
                <a:latin typeface="Arial Unicode MS"/>
                <a:cs typeface="Arial Unicode MS"/>
              </a:rPr>
              <a:t>功能</a:t>
            </a:r>
            <a:endParaRPr sz="1000">
              <a:latin typeface="Arial Unicode MS"/>
              <a:cs typeface="Arial Unicode M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39952" y="5232653"/>
          <a:ext cx="6153150" cy="1022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5458460"/>
              </a:tblGrid>
              <a:tr h="253746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编号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项目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</a:tr>
              <a:tr h="2537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电池槽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7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电池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充电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LED 指示灯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3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源 LED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示灯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155585" y="1610817"/>
            <a:ext cx="2787294" cy="3256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250690" y="4024376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2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90851" y="3274568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1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14344" y="4101084"/>
            <a:ext cx="699135" cy="82550"/>
          </a:xfrm>
          <a:custGeom>
            <a:avLst/>
            <a:gdLst/>
            <a:ahLst/>
            <a:cxnLst/>
            <a:rect l="l" t="t" r="r" b="b"/>
            <a:pathLst>
              <a:path w="699135" h="82550">
                <a:moveTo>
                  <a:pt x="696468" y="0"/>
                </a:moveTo>
                <a:lnTo>
                  <a:pt x="0" y="44196"/>
                </a:lnTo>
                <a:lnTo>
                  <a:pt x="2286" y="82296"/>
                </a:lnTo>
                <a:lnTo>
                  <a:pt x="698754" y="38100"/>
                </a:lnTo>
                <a:lnTo>
                  <a:pt x="696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64408" y="3374897"/>
            <a:ext cx="709930" cy="315595"/>
          </a:xfrm>
          <a:custGeom>
            <a:avLst/>
            <a:gdLst/>
            <a:ahLst/>
            <a:cxnLst/>
            <a:rect l="l" t="t" r="r" b="b"/>
            <a:pathLst>
              <a:path w="709929" h="315595">
                <a:moveTo>
                  <a:pt x="694944" y="0"/>
                </a:moveTo>
                <a:lnTo>
                  <a:pt x="0" y="280415"/>
                </a:lnTo>
                <a:lnTo>
                  <a:pt x="14478" y="315467"/>
                </a:lnTo>
                <a:lnTo>
                  <a:pt x="709422" y="35051"/>
                </a:lnTo>
                <a:lnTo>
                  <a:pt x="694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085335" y="4628641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3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34740" y="4754879"/>
            <a:ext cx="22860" cy="40005"/>
          </a:xfrm>
          <a:custGeom>
            <a:avLst/>
            <a:gdLst/>
            <a:ahLst/>
            <a:cxnLst/>
            <a:rect l="l" t="t" r="r" b="b"/>
            <a:pathLst>
              <a:path w="22860" h="40004">
                <a:moveTo>
                  <a:pt x="19050" y="0"/>
                </a:moveTo>
                <a:lnTo>
                  <a:pt x="0" y="1524"/>
                </a:lnTo>
                <a:lnTo>
                  <a:pt x="3810" y="39624"/>
                </a:lnTo>
                <a:lnTo>
                  <a:pt x="22860" y="38100"/>
                </a:lnTo>
                <a:lnTo>
                  <a:pt x="19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53790" y="4710684"/>
            <a:ext cx="426084" cy="82550"/>
          </a:xfrm>
          <a:custGeom>
            <a:avLst/>
            <a:gdLst/>
            <a:ahLst/>
            <a:cxnLst/>
            <a:rect l="l" t="t" r="r" b="b"/>
            <a:pathLst>
              <a:path w="426085" h="82550">
                <a:moveTo>
                  <a:pt x="422148" y="0"/>
                </a:moveTo>
                <a:lnTo>
                  <a:pt x="0" y="44196"/>
                </a:lnTo>
                <a:lnTo>
                  <a:pt x="3810" y="82296"/>
                </a:lnTo>
                <a:lnTo>
                  <a:pt x="425958" y="38100"/>
                </a:lnTo>
                <a:lnTo>
                  <a:pt x="422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55314" y="4726685"/>
            <a:ext cx="422909" cy="50800"/>
          </a:xfrm>
          <a:custGeom>
            <a:avLst/>
            <a:gdLst/>
            <a:ahLst/>
            <a:cxnLst/>
            <a:rect l="l" t="t" r="r" b="b"/>
            <a:pathLst>
              <a:path w="422910" h="50800">
                <a:moveTo>
                  <a:pt x="422148" y="0"/>
                </a:moveTo>
                <a:lnTo>
                  <a:pt x="0" y="44196"/>
                </a:lnTo>
                <a:lnTo>
                  <a:pt x="762" y="50292"/>
                </a:lnTo>
                <a:lnTo>
                  <a:pt x="422909" y="6096"/>
                </a:lnTo>
                <a:lnTo>
                  <a:pt x="422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15105" y="4142232"/>
            <a:ext cx="717550" cy="0"/>
          </a:xfrm>
          <a:custGeom>
            <a:avLst/>
            <a:gdLst/>
            <a:ahLst/>
            <a:cxnLst/>
            <a:rect l="l" t="t" r="r" b="b"/>
            <a:pathLst>
              <a:path w="717550" h="0">
                <a:moveTo>
                  <a:pt x="0" y="0"/>
                </a:moveTo>
                <a:lnTo>
                  <a:pt x="717041" y="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70503" y="3383279"/>
            <a:ext cx="711200" cy="292735"/>
          </a:xfrm>
          <a:custGeom>
            <a:avLst/>
            <a:gdLst/>
            <a:ahLst/>
            <a:cxnLst/>
            <a:rect l="l" t="t" r="r" b="b"/>
            <a:pathLst>
              <a:path w="711200" h="292735">
                <a:moveTo>
                  <a:pt x="708660" y="0"/>
                </a:moveTo>
                <a:lnTo>
                  <a:pt x="0" y="287274"/>
                </a:lnTo>
                <a:lnTo>
                  <a:pt x="2286" y="292608"/>
                </a:lnTo>
                <a:lnTo>
                  <a:pt x="710946" y="5334"/>
                </a:lnTo>
                <a:lnTo>
                  <a:pt x="7086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876553"/>
            <a:ext cx="10198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656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22	USB</a:t>
            </a:r>
            <a:r>
              <a:rPr dirty="0" sz="1000" spc="-70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电</a:t>
            </a:r>
            <a:r>
              <a:rPr dirty="0" sz="1000" spc="-5">
                <a:latin typeface="Arial Unicode MS"/>
                <a:cs typeface="Arial Unicode MS"/>
              </a:rPr>
              <a:t>缆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450590"/>
            <a:ext cx="6786880" cy="1703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 Unicode MS"/>
                <a:cs typeface="Arial Unicode MS"/>
              </a:rPr>
              <a:t>使用内部成像器扫描</a:t>
            </a:r>
            <a:endParaRPr sz="1600">
              <a:latin typeface="Arial Unicode MS"/>
              <a:cs typeface="Arial Unicode MS"/>
            </a:endParaRPr>
          </a:p>
          <a:p>
            <a:pPr marL="698500" marR="508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Unicode MS"/>
                <a:cs typeface="Arial Unicode MS"/>
              </a:rPr>
              <a:t>要</a:t>
            </a:r>
            <a:r>
              <a:rPr dirty="0" sz="1000">
                <a:latin typeface="Arial Unicode MS"/>
                <a:cs typeface="Arial Unicode MS"/>
              </a:rPr>
              <a:t>读取条</a:t>
            </a:r>
            <a:r>
              <a:rPr dirty="0" sz="1000" spc="-5">
                <a:latin typeface="Arial Unicode MS"/>
                <a:cs typeface="Arial Unicode MS"/>
              </a:rPr>
              <a:t>码</a:t>
            </a:r>
            <a:r>
              <a:rPr dirty="0" sz="1000">
                <a:latin typeface="Arial Unicode MS"/>
                <a:cs typeface="Arial Unicode MS"/>
              </a:rPr>
              <a:t>，需</a:t>
            </a:r>
            <a:r>
              <a:rPr dirty="0" sz="1000" spc="-5">
                <a:latin typeface="Arial Unicode MS"/>
                <a:cs typeface="Arial Unicode MS"/>
              </a:rPr>
              <a:t>要</a:t>
            </a:r>
            <a:r>
              <a:rPr dirty="0" sz="1000">
                <a:latin typeface="Arial Unicode MS"/>
                <a:cs typeface="Arial Unicode MS"/>
              </a:rPr>
              <a:t>安装</a:t>
            </a:r>
            <a:r>
              <a:rPr dirty="0" sz="1000" spc="-5">
                <a:latin typeface="Arial Unicode MS"/>
                <a:cs typeface="Arial Unicode MS"/>
              </a:rPr>
              <a:t>支</a:t>
            </a:r>
            <a:r>
              <a:rPr dirty="0" sz="1000">
                <a:latin typeface="Arial Unicode MS"/>
                <a:cs typeface="Arial Unicode MS"/>
              </a:rPr>
              <a:t>持扫</a:t>
            </a:r>
            <a:r>
              <a:rPr dirty="0" sz="1000" spc="-5">
                <a:latin typeface="Arial Unicode MS"/>
                <a:cs typeface="Arial Unicode MS"/>
              </a:rPr>
              <a:t>描</a:t>
            </a:r>
            <a:r>
              <a:rPr dirty="0" sz="1000">
                <a:latin typeface="Arial Unicode MS"/>
                <a:cs typeface="Arial Unicode MS"/>
              </a:rPr>
              <a:t>功能</a:t>
            </a:r>
            <a:r>
              <a:rPr dirty="0" sz="1000" spc="-5">
                <a:latin typeface="Arial Unicode MS"/>
                <a:cs typeface="Arial Unicode MS"/>
              </a:rPr>
              <a:t>的</a:t>
            </a:r>
            <a:r>
              <a:rPr dirty="0" sz="1000">
                <a:latin typeface="Arial Unicode MS"/>
                <a:cs typeface="Arial Unicode MS"/>
              </a:rPr>
              <a:t>应用</a:t>
            </a:r>
            <a:r>
              <a:rPr dirty="0" sz="1000" spc="-5">
                <a:latin typeface="Arial Unicode MS"/>
                <a:cs typeface="Arial Unicode MS"/>
              </a:rPr>
              <a:t>程</a:t>
            </a:r>
            <a:r>
              <a:rPr dirty="0" sz="1000">
                <a:latin typeface="Arial Unicode MS"/>
                <a:cs typeface="Arial Unicode MS"/>
              </a:rPr>
              <a:t>序。</a:t>
            </a:r>
            <a:r>
              <a:rPr dirty="0" sz="1000" spc="-5">
                <a:latin typeface="Arial Unicode MS"/>
                <a:cs typeface="Arial Unicode MS"/>
              </a:rPr>
              <a:t>设</a:t>
            </a:r>
            <a:r>
              <a:rPr dirty="0" sz="1000">
                <a:latin typeface="Arial Unicode MS"/>
                <a:cs typeface="Arial Unicode MS"/>
              </a:rPr>
              <a:t>备包</a:t>
            </a:r>
            <a:r>
              <a:rPr dirty="0" sz="1000" spc="-5">
                <a:latin typeface="Arial Unicode MS"/>
                <a:cs typeface="Arial Unicode MS"/>
              </a:rPr>
              <a:t>含</a:t>
            </a:r>
            <a:r>
              <a:rPr dirty="0" sz="1000" spc="-1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DataWedge</a:t>
            </a:r>
            <a:r>
              <a:rPr dirty="0" sz="1000" spc="-1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应用程</a:t>
            </a:r>
            <a:r>
              <a:rPr dirty="0" sz="1000" spc="-15">
                <a:latin typeface="Arial Unicode MS"/>
                <a:cs typeface="Arial Unicode MS"/>
              </a:rPr>
              <a:t>序</a:t>
            </a:r>
            <a:r>
              <a:rPr dirty="0" sz="1000">
                <a:latin typeface="Arial Unicode MS"/>
                <a:cs typeface="Arial Unicode MS"/>
              </a:rPr>
              <a:t>，允</a:t>
            </a:r>
            <a:r>
              <a:rPr dirty="0" sz="1000" spc="-5">
                <a:latin typeface="Arial Unicode MS"/>
                <a:cs typeface="Arial Unicode MS"/>
              </a:rPr>
              <a:t>许</a:t>
            </a:r>
            <a:r>
              <a:rPr dirty="0" sz="1000">
                <a:latin typeface="Arial Unicode MS"/>
                <a:cs typeface="Arial Unicode MS"/>
              </a:rPr>
              <a:t>用户</a:t>
            </a:r>
            <a:r>
              <a:rPr dirty="0" sz="1000" spc="-5">
                <a:latin typeface="Arial Unicode MS"/>
                <a:cs typeface="Arial Unicode MS"/>
              </a:rPr>
              <a:t>启</a:t>
            </a:r>
            <a:r>
              <a:rPr dirty="0" sz="1000">
                <a:latin typeface="Arial Unicode MS"/>
                <a:cs typeface="Arial Unicode MS"/>
              </a:rPr>
              <a:t>用成</a:t>
            </a:r>
            <a:r>
              <a:rPr dirty="0" sz="1000" spc="-5">
                <a:latin typeface="Arial Unicode MS"/>
                <a:cs typeface="Arial Unicode MS"/>
              </a:rPr>
              <a:t>像</a:t>
            </a:r>
            <a:r>
              <a:rPr dirty="0" sz="1000">
                <a:latin typeface="Arial Unicode MS"/>
                <a:cs typeface="Arial Unicode MS"/>
              </a:rPr>
              <a:t>器、对 </a:t>
            </a:r>
            <a:r>
              <a:rPr dirty="0" sz="1000" spc="-5">
                <a:latin typeface="Arial Unicode MS"/>
                <a:cs typeface="Arial Unicode MS"/>
              </a:rPr>
              <a:t>条</a:t>
            </a:r>
            <a:r>
              <a:rPr dirty="0" sz="1000">
                <a:latin typeface="Arial Unicode MS"/>
                <a:cs typeface="Arial Unicode MS"/>
              </a:rPr>
              <a:t>码数据</a:t>
            </a:r>
            <a:r>
              <a:rPr dirty="0" sz="1000" spc="-5">
                <a:latin typeface="Arial Unicode MS"/>
                <a:cs typeface="Arial Unicode MS"/>
              </a:rPr>
              <a:t>解</a:t>
            </a:r>
            <a:r>
              <a:rPr dirty="0" sz="1000">
                <a:latin typeface="Arial Unicode MS"/>
                <a:cs typeface="Arial Unicode MS"/>
              </a:rPr>
              <a:t>码并</a:t>
            </a:r>
            <a:r>
              <a:rPr dirty="0" sz="1000" spc="-5">
                <a:latin typeface="Arial Unicode MS"/>
                <a:cs typeface="Arial Unicode MS"/>
              </a:rPr>
              <a:t>显</a:t>
            </a:r>
            <a:r>
              <a:rPr dirty="0" sz="1000">
                <a:latin typeface="Arial Unicode MS"/>
                <a:cs typeface="Arial Unicode MS"/>
              </a:rPr>
              <a:t>示条</a:t>
            </a:r>
            <a:r>
              <a:rPr dirty="0" sz="1000" spc="-5">
                <a:latin typeface="Arial Unicode MS"/>
                <a:cs typeface="Arial Unicode MS"/>
              </a:rPr>
              <a:t>码</a:t>
            </a:r>
            <a:r>
              <a:rPr dirty="0" sz="1000">
                <a:latin typeface="Arial Unicode MS"/>
                <a:cs typeface="Arial Unicode MS"/>
              </a:rPr>
              <a:t>内容。</a:t>
            </a:r>
            <a:endParaRPr sz="1000">
              <a:latin typeface="Arial Unicode MS"/>
              <a:cs typeface="Arial Unicode MS"/>
            </a:endParaRPr>
          </a:p>
          <a:p>
            <a:pPr marL="698500">
              <a:lnSpc>
                <a:spcPct val="100000"/>
              </a:lnSpc>
              <a:spcBef>
                <a:spcPts val="600"/>
              </a:spcBef>
            </a:pPr>
            <a:r>
              <a:rPr dirty="0" sz="1000" spc="-5">
                <a:latin typeface="Arial Unicode MS"/>
                <a:cs typeface="Arial Unicode MS"/>
              </a:rPr>
              <a:t>要</a:t>
            </a:r>
            <a:r>
              <a:rPr dirty="0" sz="1000">
                <a:latin typeface="Arial Unicode MS"/>
                <a:cs typeface="Arial Unicode MS"/>
              </a:rPr>
              <a:t>使用内</a:t>
            </a:r>
            <a:r>
              <a:rPr dirty="0" sz="1000" spc="-5">
                <a:latin typeface="Arial Unicode MS"/>
                <a:cs typeface="Arial Unicode MS"/>
              </a:rPr>
              <a:t>部</a:t>
            </a:r>
            <a:r>
              <a:rPr dirty="0" sz="1000">
                <a:latin typeface="Arial Unicode MS"/>
                <a:cs typeface="Arial Unicode MS"/>
              </a:rPr>
              <a:t>成像</a:t>
            </a:r>
            <a:r>
              <a:rPr dirty="0" sz="1000" spc="-5">
                <a:latin typeface="Arial Unicode MS"/>
                <a:cs typeface="Arial Unicode MS"/>
              </a:rPr>
              <a:t>器</a:t>
            </a:r>
            <a:r>
              <a:rPr dirty="0" sz="1000">
                <a:latin typeface="Arial Unicode MS"/>
                <a:cs typeface="Arial Unicode MS"/>
              </a:rPr>
              <a:t>扫描：</a:t>
            </a:r>
            <a:endParaRPr sz="1000">
              <a:latin typeface="Arial Unicode MS"/>
              <a:cs typeface="Arial Unicode MS"/>
            </a:endParaRPr>
          </a:p>
          <a:p>
            <a:pPr marL="881380" indent="-182880">
              <a:lnSpc>
                <a:spcPct val="100000"/>
              </a:lnSpc>
              <a:spcBef>
                <a:spcPts val="500"/>
              </a:spcBef>
              <a:buSzPct val="110000"/>
              <a:buFont typeface="Arial Unicode MS"/>
              <a:buAutoNum type="arabicPeriod"/>
              <a:tabLst>
                <a:tab pos="8813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确</a:t>
            </a:r>
            <a:r>
              <a:rPr dirty="0" sz="1000">
                <a:latin typeface="Arial Unicode MS"/>
                <a:cs typeface="Arial Unicode MS"/>
              </a:rPr>
              <a:t>保设备</a:t>
            </a:r>
            <a:r>
              <a:rPr dirty="0" sz="1000" spc="-5">
                <a:latin typeface="Arial Unicode MS"/>
                <a:cs typeface="Arial Unicode MS"/>
              </a:rPr>
              <a:t>上</a:t>
            </a:r>
            <a:r>
              <a:rPr dirty="0" sz="1000">
                <a:latin typeface="Arial Unicode MS"/>
                <a:cs typeface="Arial Unicode MS"/>
              </a:rPr>
              <a:t>的应</a:t>
            </a:r>
            <a:r>
              <a:rPr dirty="0" sz="1000" spc="-5">
                <a:latin typeface="Arial Unicode MS"/>
                <a:cs typeface="Arial Unicode MS"/>
              </a:rPr>
              <a:t>用</a:t>
            </a:r>
            <a:r>
              <a:rPr dirty="0" sz="1000">
                <a:latin typeface="Arial Unicode MS"/>
                <a:cs typeface="Arial Unicode MS"/>
              </a:rPr>
              <a:t>程序</a:t>
            </a:r>
            <a:r>
              <a:rPr dirty="0" sz="1000" spc="-5">
                <a:latin typeface="Arial Unicode MS"/>
                <a:cs typeface="Arial Unicode MS"/>
              </a:rPr>
              <a:t>已</a:t>
            </a:r>
            <a:r>
              <a:rPr dirty="0" sz="1000">
                <a:latin typeface="Arial Unicode MS"/>
                <a:cs typeface="Arial Unicode MS"/>
              </a:rPr>
              <a:t>打开</a:t>
            </a:r>
            <a:r>
              <a:rPr dirty="0" sz="1000" spc="-5">
                <a:latin typeface="Arial Unicode MS"/>
                <a:cs typeface="Arial Unicode MS"/>
              </a:rPr>
              <a:t>，</a:t>
            </a:r>
            <a:r>
              <a:rPr dirty="0" sz="1000">
                <a:latin typeface="Arial Unicode MS"/>
                <a:cs typeface="Arial Unicode MS"/>
              </a:rPr>
              <a:t>且文</a:t>
            </a:r>
            <a:r>
              <a:rPr dirty="0" sz="1000" spc="-5">
                <a:latin typeface="Arial Unicode MS"/>
                <a:cs typeface="Arial Unicode MS"/>
              </a:rPr>
              <a:t>本</a:t>
            </a:r>
            <a:r>
              <a:rPr dirty="0" sz="1000">
                <a:latin typeface="Arial Unicode MS"/>
                <a:cs typeface="Arial Unicode MS"/>
              </a:rPr>
              <a:t>字段</a:t>
            </a:r>
            <a:r>
              <a:rPr dirty="0" sz="1000" spc="-5">
                <a:latin typeface="Arial Unicode MS"/>
                <a:cs typeface="Arial Unicode MS"/>
              </a:rPr>
              <a:t>处</a:t>
            </a:r>
            <a:r>
              <a:rPr dirty="0" sz="1000">
                <a:latin typeface="Arial Unicode MS"/>
                <a:cs typeface="Arial Unicode MS"/>
              </a:rPr>
              <a:t>于焦</a:t>
            </a:r>
            <a:r>
              <a:rPr dirty="0" sz="1000" spc="-5">
                <a:latin typeface="Arial Unicode MS"/>
                <a:cs typeface="Arial Unicode MS"/>
              </a:rPr>
              <a:t>点</a:t>
            </a:r>
            <a:r>
              <a:rPr dirty="0" sz="1000">
                <a:latin typeface="Arial Unicode MS"/>
                <a:cs typeface="Arial Unicode MS"/>
              </a:rPr>
              <a:t>位</a:t>
            </a:r>
            <a:r>
              <a:rPr dirty="0" sz="1000" spc="-5">
                <a:latin typeface="Arial Unicode MS"/>
                <a:cs typeface="Arial Unicode MS"/>
              </a:rPr>
              <a:t>置</a:t>
            </a:r>
            <a:r>
              <a:rPr dirty="0" sz="1000" spc="-3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（文</a:t>
            </a:r>
            <a:r>
              <a:rPr dirty="0" sz="1000" spc="-5">
                <a:latin typeface="Arial Unicode MS"/>
                <a:cs typeface="Arial Unicode MS"/>
              </a:rPr>
              <a:t>本</a:t>
            </a:r>
            <a:r>
              <a:rPr dirty="0" sz="1000">
                <a:latin typeface="Arial Unicode MS"/>
                <a:cs typeface="Arial Unicode MS"/>
              </a:rPr>
              <a:t>光标</a:t>
            </a:r>
            <a:r>
              <a:rPr dirty="0" sz="1000" spc="-5">
                <a:latin typeface="Arial Unicode MS"/>
                <a:cs typeface="Arial Unicode MS"/>
              </a:rPr>
              <a:t>在</a:t>
            </a:r>
            <a:r>
              <a:rPr dirty="0" sz="1000">
                <a:latin typeface="Arial Unicode MS"/>
                <a:cs typeface="Arial Unicode MS"/>
              </a:rPr>
              <a:t>文本</a:t>
            </a:r>
            <a:r>
              <a:rPr dirty="0" sz="1000" spc="-5">
                <a:latin typeface="Arial Unicode MS"/>
                <a:cs typeface="Arial Unicode MS"/>
              </a:rPr>
              <a:t>字</a:t>
            </a:r>
            <a:r>
              <a:rPr dirty="0" sz="1000">
                <a:latin typeface="Arial Unicode MS"/>
                <a:cs typeface="Arial Unicode MS"/>
              </a:rPr>
              <a:t>段中</a:t>
            </a:r>
            <a:r>
              <a:rPr dirty="0" sz="1000" spc="-254">
                <a:latin typeface="Arial Unicode MS"/>
                <a:cs typeface="Arial Unicode MS"/>
              </a:rPr>
              <a:t>）</a:t>
            </a:r>
            <a:r>
              <a:rPr dirty="0" sz="1000" spc="-5">
                <a:latin typeface="Arial Unicode MS"/>
                <a:cs typeface="Arial Unicode MS"/>
              </a:rPr>
              <a:t>。</a:t>
            </a:r>
            <a:endParaRPr sz="1000">
              <a:latin typeface="Arial Unicode MS"/>
              <a:cs typeface="Arial Unicode MS"/>
            </a:endParaRPr>
          </a:p>
          <a:p>
            <a:pPr marL="881380" indent="-182880">
              <a:lnSpc>
                <a:spcPct val="100000"/>
              </a:lnSpc>
              <a:spcBef>
                <a:spcPts val="480"/>
              </a:spcBef>
              <a:buSzPct val="110000"/>
              <a:buFont typeface="Arial Unicode MS"/>
              <a:buAutoNum type="arabicPeriod"/>
              <a:tabLst>
                <a:tab pos="8813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将</a:t>
            </a:r>
            <a:r>
              <a:rPr dirty="0" sz="1000">
                <a:latin typeface="Arial Unicode MS"/>
                <a:cs typeface="Arial Unicode MS"/>
              </a:rPr>
              <a:t>设备顶</a:t>
            </a:r>
            <a:r>
              <a:rPr dirty="0" sz="1000" spc="-5">
                <a:latin typeface="Arial Unicode MS"/>
                <a:cs typeface="Arial Unicode MS"/>
              </a:rPr>
              <a:t>部</a:t>
            </a:r>
            <a:r>
              <a:rPr dirty="0" sz="1000">
                <a:latin typeface="Arial Unicode MS"/>
                <a:cs typeface="Arial Unicode MS"/>
              </a:rPr>
              <a:t>的激</a:t>
            </a:r>
            <a:r>
              <a:rPr dirty="0" sz="1000" spc="-5">
                <a:latin typeface="Arial Unicode MS"/>
                <a:cs typeface="Arial Unicode MS"/>
              </a:rPr>
              <a:t>光</a:t>
            </a:r>
            <a:r>
              <a:rPr dirty="0" sz="1000">
                <a:latin typeface="Arial Unicode MS"/>
                <a:cs typeface="Arial Unicode MS"/>
              </a:rPr>
              <a:t>扫描</a:t>
            </a:r>
            <a:r>
              <a:rPr dirty="0" sz="1000" spc="-5">
                <a:latin typeface="Arial Unicode MS"/>
                <a:cs typeface="Arial Unicode MS"/>
              </a:rPr>
              <a:t>窗</a:t>
            </a:r>
            <a:r>
              <a:rPr dirty="0" sz="1000">
                <a:latin typeface="Arial Unicode MS"/>
                <a:cs typeface="Arial Unicode MS"/>
              </a:rPr>
              <a:t>对准</a:t>
            </a:r>
            <a:r>
              <a:rPr dirty="0" sz="1000" spc="-5">
                <a:latin typeface="Arial Unicode MS"/>
                <a:cs typeface="Arial Unicode MS"/>
              </a:rPr>
              <a:t>条</a:t>
            </a:r>
            <a:r>
              <a:rPr dirty="0" sz="1000">
                <a:latin typeface="Arial Unicode MS"/>
                <a:cs typeface="Arial Unicode MS"/>
              </a:rPr>
              <a:t>码。</a:t>
            </a:r>
            <a:endParaRPr sz="1000">
              <a:latin typeface="Arial Unicode MS"/>
              <a:cs typeface="Arial Unicode MS"/>
            </a:endParaRPr>
          </a:p>
          <a:p>
            <a:pPr marL="697865">
              <a:lnSpc>
                <a:spcPct val="100000"/>
              </a:lnSpc>
              <a:spcBef>
                <a:spcPts val="1180"/>
              </a:spcBef>
              <a:tabLst>
                <a:tab pos="114236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23	</a:t>
            </a:r>
            <a:r>
              <a:rPr dirty="0" sz="1000">
                <a:latin typeface="Arial Unicode MS"/>
                <a:cs typeface="Arial Unicode MS"/>
              </a:rPr>
              <a:t>成像</a:t>
            </a:r>
            <a:r>
              <a:rPr dirty="0" sz="1000" spc="-5">
                <a:latin typeface="Arial Unicode MS"/>
                <a:cs typeface="Arial Unicode MS"/>
              </a:rPr>
              <a:t>器</a:t>
            </a:r>
            <a:r>
              <a:rPr dirty="0" sz="1000">
                <a:latin typeface="Arial Unicode MS"/>
                <a:cs typeface="Arial Unicode MS"/>
              </a:rPr>
              <a:t>扫描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297" y="8315959"/>
            <a:ext cx="5233035" cy="828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580" indent="-182880">
              <a:lnSpc>
                <a:spcPts val="1305"/>
              </a:lnSpc>
              <a:buSzPct val="110000"/>
              <a:buFont typeface="Arial Unicode MS"/>
              <a:buAutoNum type="arabicPeriod" startAt="3"/>
              <a:tabLst>
                <a:tab pos="1955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按</a:t>
            </a:r>
            <a:r>
              <a:rPr dirty="0" sz="1000">
                <a:latin typeface="Arial Unicode MS"/>
                <a:cs typeface="Arial Unicode MS"/>
              </a:rPr>
              <a:t>住扫描</a:t>
            </a:r>
            <a:r>
              <a:rPr dirty="0" sz="1000" spc="-5">
                <a:latin typeface="Arial Unicode MS"/>
                <a:cs typeface="Arial Unicode MS"/>
              </a:rPr>
              <a:t>按</a:t>
            </a:r>
            <a:r>
              <a:rPr dirty="0" sz="1000">
                <a:latin typeface="Arial Unicode MS"/>
                <a:cs typeface="Arial Unicode MS"/>
              </a:rPr>
              <a:t>键。</a:t>
            </a:r>
            <a:endParaRPr sz="1000">
              <a:latin typeface="Arial Unicode MS"/>
              <a:cs typeface="Arial Unicode MS"/>
            </a:endParaRPr>
          </a:p>
          <a:p>
            <a:pPr marL="195580">
              <a:lnSpc>
                <a:spcPts val="1190"/>
              </a:lnSpc>
            </a:pPr>
            <a:r>
              <a:rPr dirty="0" sz="1000" spc="-5">
                <a:latin typeface="Arial Unicode MS"/>
                <a:cs typeface="Arial Unicode MS"/>
              </a:rPr>
              <a:t>红</a:t>
            </a:r>
            <a:r>
              <a:rPr dirty="0" sz="1000">
                <a:latin typeface="Arial Unicode MS"/>
                <a:cs typeface="Arial Unicode MS"/>
              </a:rPr>
              <a:t>色激光</a:t>
            </a:r>
            <a:r>
              <a:rPr dirty="0" sz="1000" spc="-5">
                <a:latin typeface="Arial Unicode MS"/>
                <a:cs typeface="Arial Unicode MS"/>
              </a:rPr>
              <a:t>瞄</a:t>
            </a:r>
            <a:r>
              <a:rPr dirty="0" sz="1000">
                <a:latin typeface="Arial Unicode MS"/>
                <a:cs typeface="Arial Unicode MS"/>
              </a:rPr>
              <a:t>准图</a:t>
            </a:r>
            <a:r>
              <a:rPr dirty="0" sz="1000" spc="-5">
                <a:latin typeface="Arial Unicode MS"/>
                <a:cs typeface="Arial Unicode MS"/>
              </a:rPr>
              <a:t>案</a:t>
            </a:r>
            <a:r>
              <a:rPr dirty="0" sz="1000">
                <a:latin typeface="Arial Unicode MS"/>
                <a:cs typeface="Arial Unicode MS"/>
              </a:rPr>
              <a:t>会亮</a:t>
            </a:r>
            <a:r>
              <a:rPr dirty="0" sz="1000" spc="-5">
                <a:latin typeface="Arial Unicode MS"/>
                <a:cs typeface="Arial Unicode MS"/>
              </a:rPr>
              <a:t>起</a:t>
            </a:r>
            <a:r>
              <a:rPr dirty="0" sz="1000">
                <a:latin typeface="Arial Unicode MS"/>
                <a:cs typeface="Arial Unicode MS"/>
              </a:rPr>
              <a:t>以帮</a:t>
            </a:r>
            <a:r>
              <a:rPr dirty="0" sz="1000" spc="-5">
                <a:latin typeface="Arial Unicode MS"/>
                <a:cs typeface="Arial Unicode MS"/>
              </a:rPr>
              <a:t>助</a:t>
            </a:r>
            <a:r>
              <a:rPr dirty="0" sz="1000">
                <a:latin typeface="Arial Unicode MS"/>
                <a:cs typeface="Arial Unicode MS"/>
              </a:rPr>
              <a:t>瞄准。</a:t>
            </a:r>
            <a:endParaRPr sz="1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000" spc="-5" b="1">
                <a:latin typeface="Arial Unicode MS"/>
                <a:cs typeface="Arial Unicode MS"/>
              </a:rPr>
              <a:t>注</a:t>
            </a:r>
            <a:r>
              <a:rPr dirty="0" sz="1000" b="1">
                <a:latin typeface="Arial Unicode MS"/>
                <a:cs typeface="Arial Unicode MS"/>
              </a:rPr>
              <a:t>释</a:t>
            </a:r>
            <a:r>
              <a:rPr dirty="0" sz="1000" spc="-5" b="1">
                <a:latin typeface="Arial Unicode MS"/>
                <a:cs typeface="Arial Unicode MS"/>
              </a:rPr>
              <a:t>：</a:t>
            </a:r>
            <a:r>
              <a:rPr dirty="0" sz="1000" spc="175" b="1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当设备</a:t>
            </a:r>
            <a:r>
              <a:rPr dirty="0" sz="900" spc="-10">
                <a:latin typeface="Arial Unicode MS"/>
                <a:cs typeface="Arial Unicode MS"/>
              </a:rPr>
              <a:t>处</a:t>
            </a:r>
            <a:r>
              <a:rPr dirty="0" sz="900">
                <a:latin typeface="Arial Unicode MS"/>
                <a:cs typeface="Arial Unicode MS"/>
              </a:rPr>
              <a:t>于“条码</a:t>
            </a:r>
            <a:r>
              <a:rPr dirty="0" sz="900" spc="-10">
                <a:latin typeface="Arial Unicode MS"/>
                <a:cs typeface="Arial Unicode MS"/>
              </a:rPr>
              <a:t>拣</a:t>
            </a:r>
            <a:r>
              <a:rPr dirty="0" sz="900">
                <a:latin typeface="Arial Unicode MS"/>
                <a:cs typeface="Arial Unicode MS"/>
              </a:rPr>
              <a:t>读”模式</a:t>
            </a:r>
            <a:r>
              <a:rPr dirty="0" sz="900" spc="-10">
                <a:latin typeface="Arial Unicode MS"/>
                <a:cs typeface="Arial Unicode MS"/>
              </a:rPr>
              <a:t>时</a:t>
            </a:r>
            <a:r>
              <a:rPr dirty="0" sz="900">
                <a:latin typeface="Arial Unicode MS"/>
                <a:cs typeface="Arial Unicode MS"/>
              </a:rPr>
              <a:t>，除非十</a:t>
            </a:r>
            <a:r>
              <a:rPr dirty="0" sz="900" spc="-10">
                <a:latin typeface="Arial Unicode MS"/>
                <a:cs typeface="Arial Unicode MS"/>
              </a:rPr>
              <a:t>字</a:t>
            </a:r>
            <a:r>
              <a:rPr dirty="0" sz="900">
                <a:latin typeface="Arial Unicode MS"/>
                <a:cs typeface="Arial Unicode MS"/>
              </a:rPr>
              <a:t>准线或瞄</a:t>
            </a:r>
            <a:r>
              <a:rPr dirty="0" sz="900" spc="-10">
                <a:latin typeface="Arial Unicode MS"/>
                <a:cs typeface="Arial Unicode MS"/>
              </a:rPr>
              <a:t>准</a:t>
            </a:r>
            <a:r>
              <a:rPr dirty="0" sz="900">
                <a:latin typeface="Arial Unicode MS"/>
                <a:cs typeface="Arial Unicode MS"/>
              </a:rPr>
              <a:t>点触及条</a:t>
            </a:r>
            <a:r>
              <a:rPr dirty="0" sz="900" spc="-10">
                <a:latin typeface="Arial Unicode MS"/>
                <a:cs typeface="Arial Unicode MS"/>
              </a:rPr>
              <a:t>码</a:t>
            </a:r>
            <a:r>
              <a:rPr dirty="0" sz="900">
                <a:latin typeface="Arial Unicode MS"/>
                <a:cs typeface="Arial Unicode MS"/>
              </a:rPr>
              <a:t>，否则成</a:t>
            </a:r>
            <a:r>
              <a:rPr dirty="0" sz="900" spc="-10">
                <a:latin typeface="Arial Unicode MS"/>
                <a:cs typeface="Arial Unicode MS"/>
              </a:rPr>
              <a:t>像</a:t>
            </a:r>
            <a:r>
              <a:rPr dirty="0" sz="900">
                <a:latin typeface="Arial Unicode MS"/>
                <a:cs typeface="Arial Unicode MS"/>
              </a:rPr>
              <a:t>器不会对</a:t>
            </a:r>
            <a:r>
              <a:rPr dirty="0" sz="900" spc="-10">
                <a:latin typeface="Arial Unicode MS"/>
                <a:cs typeface="Arial Unicode MS"/>
              </a:rPr>
              <a:t>条</a:t>
            </a:r>
            <a:r>
              <a:rPr dirty="0" sz="900">
                <a:latin typeface="Arial Unicode MS"/>
                <a:cs typeface="Arial Unicode MS"/>
              </a:rPr>
              <a:t>码解码。</a:t>
            </a:r>
            <a:endParaRPr sz="900">
              <a:latin typeface="Arial Unicode MS"/>
              <a:cs typeface="Arial Unicode MS"/>
            </a:endParaRPr>
          </a:p>
          <a:p>
            <a:pPr marL="195580" indent="-182880">
              <a:lnSpc>
                <a:spcPct val="100000"/>
              </a:lnSpc>
              <a:spcBef>
                <a:spcPts val="484"/>
              </a:spcBef>
              <a:buSzPct val="110000"/>
              <a:buFont typeface="Arial Unicode MS"/>
              <a:buAutoNum type="arabicPeriod" startAt="4"/>
              <a:tabLst>
                <a:tab pos="1955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确</a:t>
            </a:r>
            <a:r>
              <a:rPr dirty="0" sz="1000">
                <a:latin typeface="Arial Unicode MS"/>
                <a:cs typeface="Arial Unicode MS"/>
              </a:rPr>
              <a:t>保条码</a:t>
            </a:r>
            <a:r>
              <a:rPr dirty="0" sz="1000" spc="-5">
                <a:latin typeface="Arial Unicode MS"/>
                <a:cs typeface="Arial Unicode MS"/>
              </a:rPr>
              <a:t>在</a:t>
            </a:r>
            <a:r>
              <a:rPr dirty="0" sz="1000">
                <a:latin typeface="Arial Unicode MS"/>
                <a:cs typeface="Arial Unicode MS"/>
              </a:rPr>
              <a:t>瞄准</a:t>
            </a: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>
                <a:latin typeface="Arial Unicode MS"/>
                <a:cs typeface="Arial Unicode MS"/>
              </a:rPr>
              <a:t>案中</a:t>
            </a:r>
            <a:r>
              <a:rPr dirty="0" sz="1000" spc="-5">
                <a:latin typeface="Arial Unicode MS"/>
                <a:cs typeface="Arial Unicode MS"/>
              </a:rPr>
              <a:t>十</a:t>
            </a:r>
            <a:r>
              <a:rPr dirty="0" sz="1000">
                <a:latin typeface="Arial Unicode MS"/>
                <a:cs typeface="Arial Unicode MS"/>
              </a:rPr>
              <a:t>字准</a:t>
            </a:r>
            <a:r>
              <a:rPr dirty="0" sz="1000" spc="-5">
                <a:latin typeface="Arial Unicode MS"/>
                <a:cs typeface="Arial Unicode MS"/>
              </a:rPr>
              <a:t>线</a:t>
            </a:r>
            <a:r>
              <a:rPr dirty="0" sz="1000">
                <a:latin typeface="Arial Unicode MS"/>
                <a:cs typeface="Arial Unicode MS"/>
              </a:rPr>
              <a:t>形成</a:t>
            </a:r>
            <a:r>
              <a:rPr dirty="0" sz="1000" spc="-5">
                <a:latin typeface="Arial Unicode MS"/>
                <a:cs typeface="Arial Unicode MS"/>
              </a:rPr>
              <a:t>的</a:t>
            </a:r>
            <a:r>
              <a:rPr dirty="0" sz="1000">
                <a:latin typeface="Arial Unicode MS"/>
                <a:cs typeface="Arial Unicode MS"/>
              </a:rPr>
              <a:t>区域</a:t>
            </a:r>
            <a:r>
              <a:rPr dirty="0" sz="1000" spc="-5">
                <a:latin typeface="Arial Unicode MS"/>
                <a:cs typeface="Arial Unicode MS"/>
              </a:rPr>
              <a:t>内</a:t>
            </a:r>
            <a:r>
              <a:rPr dirty="0" sz="1000">
                <a:latin typeface="Arial Unicode MS"/>
                <a:cs typeface="Arial Unicode MS"/>
              </a:rPr>
              <a:t>。瞄</a:t>
            </a:r>
            <a:r>
              <a:rPr dirty="0" sz="1000" spc="-5">
                <a:latin typeface="Arial Unicode MS"/>
                <a:cs typeface="Arial Unicode MS"/>
              </a:rPr>
              <a:t>准</a:t>
            </a:r>
            <a:r>
              <a:rPr dirty="0" sz="1000">
                <a:latin typeface="Arial Unicode MS"/>
                <a:cs typeface="Arial Unicode MS"/>
              </a:rPr>
              <a:t>点可</a:t>
            </a:r>
            <a:r>
              <a:rPr dirty="0" sz="1000" spc="-5">
                <a:latin typeface="Arial Unicode MS"/>
                <a:cs typeface="Arial Unicode MS"/>
              </a:rPr>
              <a:t>在</a:t>
            </a:r>
            <a:r>
              <a:rPr dirty="0" sz="1000">
                <a:latin typeface="Arial Unicode MS"/>
                <a:cs typeface="Arial Unicode MS"/>
              </a:rPr>
              <a:t>高亮</a:t>
            </a:r>
            <a:r>
              <a:rPr dirty="0" sz="1000" spc="-5">
                <a:latin typeface="Arial Unicode MS"/>
                <a:cs typeface="Arial Unicode MS"/>
              </a:rPr>
              <a:t>度</a:t>
            </a:r>
            <a:r>
              <a:rPr dirty="0" sz="1000">
                <a:latin typeface="Arial Unicode MS"/>
                <a:cs typeface="Arial Unicode MS"/>
              </a:rPr>
              <a:t>环境</a:t>
            </a:r>
            <a:r>
              <a:rPr dirty="0" sz="1000" spc="-5">
                <a:latin typeface="Arial Unicode MS"/>
                <a:cs typeface="Arial Unicode MS"/>
              </a:rPr>
              <a:t>下</a:t>
            </a:r>
            <a:r>
              <a:rPr dirty="0" sz="1000">
                <a:latin typeface="Arial Unicode MS"/>
                <a:cs typeface="Arial Unicode MS"/>
              </a:rPr>
              <a:t>增加</a:t>
            </a:r>
            <a:r>
              <a:rPr dirty="0" sz="1000" spc="-5">
                <a:latin typeface="Arial Unicode MS"/>
                <a:cs typeface="Arial Unicode MS"/>
              </a:rPr>
              <a:t>可</a:t>
            </a:r>
            <a:r>
              <a:rPr dirty="0" sz="1000">
                <a:latin typeface="Arial Unicode MS"/>
                <a:cs typeface="Arial Unicode MS"/>
              </a:rPr>
              <a:t>视性。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5355" y="1708417"/>
            <a:ext cx="1399869" cy="1560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33244" y="1768208"/>
            <a:ext cx="95465" cy="266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33244" y="1768208"/>
            <a:ext cx="95885" cy="266700"/>
          </a:xfrm>
          <a:custGeom>
            <a:avLst/>
            <a:gdLst/>
            <a:ahLst/>
            <a:cxnLst/>
            <a:rect l="l" t="t" r="r" b="b"/>
            <a:pathLst>
              <a:path w="95885" h="266700">
                <a:moveTo>
                  <a:pt x="71539" y="0"/>
                </a:moveTo>
                <a:lnTo>
                  <a:pt x="95465" y="27914"/>
                </a:lnTo>
                <a:lnTo>
                  <a:pt x="43268" y="192290"/>
                </a:lnTo>
                <a:lnTo>
                  <a:pt x="62344" y="215988"/>
                </a:lnTo>
                <a:lnTo>
                  <a:pt x="6629" y="266471"/>
                </a:lnTo>
                <a:lnTo>
                  <a:pt x="0" y="138506"/>
                </a:lnTo>
                <a:lnTo>
                  <a:pt x="19735" y="163029"/>
                </a:lnTo>
                <a:lnTo>
                  <a:pt x="71539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33244" y="1768208"/>
            <a:ext cx="95465" cy="266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33244" y="1768208"/>
            <a:ext cx="95885" cy="266700"/>
          </a:xfrm>
          <a:custGeom>
            <a:avLst/>
            <a:gdLst/>
            <a:ahLst/>
            <a:cxnLst/>
            <a:rect l="l" t="t" r="r" b="b"/>
            <a:pathLst>
              <a:path w="95885" h="266700">
                <a:moveTo>
                  <a:pt x="71539" y="0"/>
                </a:moveTo>
                <a:lnTo>
                  <a:pt x="95465" y="27914"/>
                </a:lnTo>
                <a:lnTo>
                  <a:pt x="43268" y="192290"/>
                </a:lnTo>
                <a:lnTo>
                  <a:pt x="62344" y="215988"/>
                </a:lnTo>
                <a:lnTo>
                  <a:pt x="6629" y="266471"/>
                </a:lnTo>
                <a:lnTo>
                  <a:pt x="0" y="138506"/>
                </a:lnTo>
                <a:lnTo>
                  <a:pt x="19735" y="163029"/>
                </a:lnTo>
                <a:lnTo>
                  <a:pt x="7153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97242" y="1180683"/>
            <a:ext cx="1356995" cy="746760"/>
          </a:xfrm>
          <a:custGeom>
            <a:avLst/>
            <a:gdLst/>
            <a:ahLst/>
            <a:cxnLst/>
            <a:rect l="l" t="t" r="r" b="b"/>
            <a:pathLst>
              <a:path w="1356995" h="746760">
                <a:moveTo>
                  <a:pt x="544068" y="43940"/>
                </a:moveTo>
                <a:lnTo>
                  <a:pt x="349169" y="43940"/>
                </a:lnTo>
                <a:lnTo>
                  <a:pt x="394859" y="46229"/>
                </a:lnTo>
                <a:lnTo>
                  <a:pt x="439785" y="53733"/>
                </a:lnTo>
                <a:lnTo>
                  <a:pt x="483748" y="66331"/>
                </a:lnTo>
                <a:lnTo>
                  <a:pt x="526546" y="83900"/>
                </a:lnTo>
                <a:lnTo>
                  <a:pt x="567979" y="106318"/>
                </a:lnTo>
                <a:lnTo>
                  <a:pt x="607845" y="133465"/>
                </a:lnTo>
                <a:lnTo>
                  <a:pt x="646027" y="165302"/>
                </a:lnTo>
                <a:lnTo>
                  <a:pt x="682075" y="201457"/>
                </a:lnTo>
                <a:lnTo>
                  <a:pt x="716037" y="242057"/>
                </a:lnTo>
                <a:lnTo>
                  <a:pt x="747630" y="286900"/>
                </a:lnTo>
                <a:lnTo>
                  <a:pt x="776652" y="335861"/>
                </a:lnTo>
                <a:lnTo>
                  <a:pt x="815295" y="402210"/>
                </a:lnTo>
                <a:lnTo>
                  <a:pt x="854864" y="461202"/>
                </a:lnTo>
                <a:lnTo>
                  <a:pt x="895109" y="513248"/>
                </a:lnTo>
                <a:lnTo>
                  <a:pt x="935831" y="558813"/>
                </a:lnTo>
                <a:lnTo>
                  <a:pt x="976617" y="598154"/>
                </a:lnTo>
                <a:lnTo>
                  <a:pt x="1017377" y="631838"/>
                </a:lnTo>
                <a:lnTo>
                  <a:pt x="1057805" y="660227"/>
                </a:lnTo>
                <a:lnTo>
                  <a:pt x="1097649" y="683731"/>
                </a:lnTo>
                <a:lnTo>
                  <a:pt x="1136657" y="702764"/>
                </a:lnTo>
                <a:lnTo>
                  <a:pt x="1174578" y="717738"/>
                </a:lnTo>
                <a:lnTo>
                  <a:pt x="1211160" y="729065"/>
                </a:lnTo>
                <a:lnTo>
                  <a:pt x="1279299" y="742427"/>
                </a:lnTo>
                <a:lnTo>
                  <a:pt x="1339059" y="746148"/>
                </a:lnTo>
                <a:lnTo>
                  <a:pt x="1356369" y="745311"/>
                </a:lnTo>
                <a:lnTo>
                  <a:pt x="1356369" y="701970"/>
                </a:lnTo>
                <a:lnTo>
                  <a:pt x="1330120" y="701970"/>
                </a:lnTo>
                <a:lnTo>
                  <a:pt x="1296877" y="700016"/>
                </a:lnTo>
                <a:lnTo>
                  <a:pt x="1221338" y="686040"/>
                </a:lnTo>
                <a:lnTo>
                  <a:pt x="1179888" y="672580"/>
                </a:lnTo>
                <a:lnTo>
                  <a:pt x="1136547" y="653846"/>
                </a:lnTo>
                <a:lnTo>
                  <a:pt x="1091738" y="629119"/>
                </a:lnTo>
                <a:lnTo>
                  <a:pt x="1045884" y="597681"/>
                </a:lnTo>
                <a:lnTo>
                  <a:pt x="999356" y="558761"/>
                </a:lnTo>
                <a:lnTo>
                  <a:pt x="952731" y="511795"/>
                </a:lnTo>
                <a:lnTo>
                  <a:pt x="906278" y="455908"/>
                </a:lnTo>
                <a:lnTo>
                  <a:pt x="860470" y="390434"/>
                </a:lnTo>
                <a:lnTo>
                  <a:pt x="815730" y="314652"/>
                </a:lnTo>
                <a:lnTo>
                  <a:pt x="776477" y="249571"/>
                </a:lnTo>
                <a:lnTo>
                  <a:pt x="735171" y="193950"/>
                </a:lnTo>
                <a:lnTo>
                  <a:pt x="692410" y="147073"/>
                </a:lnTo>
                <a:lnTo>
                  <a:pt x="648795" y="108220"/>
                </a:lnTo>
                <a:lnTo>
                  <a:pt x="604924" y="76672"/>
                </a:lnTo>
                <a:lnTo>
                  <a:pt x="561397" y="51710"/>
                </a:lnTo>
                <a:lnTo>
                  <a:pt x="544068" y="43940"/>
                </a:lnTo>
                <a:close/>
              </a:path>
              <a:path w="1356995" h="746760">
                <a:moveTo>
                  <a:pt x="1356369" y="701578"/>
                </a:moveTo>
                <a:lnTo>
                  <a:pt x="1330120" y="701970"/>
                </a:lnTo>
                <a:lnTo>
                  <a:pt x="1356369" y="701970"/>
                </a:lnTo>
                <a:lnTo>
                  <a:pt x="1356369" y="701578"/>
                </a:lnTo>
                <a:close/>
              </a:path>
              <a:path w="1356995" h="746760">
                <a:moveTo>
                  <a:pt x="341005" y="0"/>
                </a:moveTo>
                <a:lnTo>
                  <a:pt x="297456" y="2867"/>
                </a:lnTo>
                <a:lnTo>
                  <a:pt x="243170" y="12987"/>
                </a:lnTo>
                <a:lnTo>
                  <a:pt x="192571" y="29223"/>
                </a:lnTo>
                <a:lnTo>
                  <a:pt x="146263" y="51180"/>
                </a:lnTo>
                <a:lnTo>
                  <a:pt x="104854" y="78464"/>
                </a:lnTo>
                <a:lnTo>
                  <a:pt x="68951" y="110680"/>
                </a:lnTo>
                <a:lnTo>
                  <a:pt x="39159" y="147432"/>
                </a:lnTo>
                <a:lnTo>
                  <a:pt x="16087" y="188326"/>
                </a:lnTo>
                <a:lnTo>
                  <a:pt x="339" y="232966"/>
                </a:lnTo>
                <a:lnTo>
                  <a:pt x="0" y="241121"/>
                </a:lnTo>
                <a:lnTo>
                  <a:pt x="3059" y="247855"/>
                </a:lnTo>
                <a:lnTo>
                  <a:pt x="8778" y="253320"/>
                </a:lnTo>
                <a:lnTo>
                  <a:pt x="16418" y="257668"/>
                </a:lnTo>
                <a:lnTo>
                  <a:pt x="24855" y="259971"/>
                </a:lnTo>
                <a:lnTo>
                  <a:pt x="32712" y="259169"/>
                </a:lnTo>
                <a:lnTo>
                  <a:pt x="39035" y="255181"/>
                </a:lnTo>
                <a:lnTo>
                  <a:pt x="42898" y="247855"/>
                </a:lnTo>
                <a:lnTo>
                  <a:pt x="58921" y="204815"/>
                </a:lnTo>
                <a:lnTo>
                  <a:pt x="83562" y="165302"/>
                </a:lnTo>
                <a:lnTo>
                  <a:pt x="115861" y="130108"/>
                </a:lnTo>
                <a:lnTo>
                  <a:pt x="154881" y="99958"/>
                </a:lnTo>
                <a:lnTo>
                  <a:pt x="199688" y="75572"/>
                </a:lnTo>
                <a:lnTo>
                  <a:pt x="249345" y="57675"/>
                </a:lnTo>
                <a:lnTo>
                  <a:pt x="302917" y="46987"/>
                </a:lnTo>
                <a:lnTo>
                  <a:pt x="349169" y="43940"/>
                </a:lnTo>
                <a:lnTo>
                  <a:pt x="544068" y="43940"/>
                </a:lnTo>
                <a:lnTo>
                  <a:pt x="518812" y="32616"/>
                </a:lnTo>
                <a:lnTo>
                  <a:pt x="477770" y="18670"/>
                </a:lnTo>
                <a:lnTo>
                  <a:pt x="438869" y="9155"/>
                </a:lnTo>
                <a:lnTo>
                  <a:pt x="402708" y="3350"/>
                </a:lnTo>
                <a:lnTo>
                  <a:pt x="369887" y="538"/>
                </a:lnTo>
                <a:lnTo>
                  <a:pt x="341005" y="0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97242" y="1180683"/>
            <a:ext cx="1356995" cy="746760"/>
          </a:xfrm>
          <a:custGeom>
            <a:avLst/>
            <a:gdLst/>
            <a:ahLst/>
            <a:cxnLst/>
            <a:rect l="l" t="t" r="r" b="b"/>
            <a:pathLst>
              <a:path w="1356995" h="746760">
                <a:moveTo>
                  <a:pt x="1356369" y="745311"/>
                </a:moveTo>
                <a:lnTo>
                  <a:pt x="1310352" y="745286"/>
                </a:lnTo>
                <a:lnTo>
                  <a:pt x="1246151" y="737157"/>
                </a:lnTo>
                <a:lnTo>
                  <a:pt x="1174578" y="717738"/>
                </a:lnTo>
                <a:lnTo>
                  <a:pt x="1136657" y="702764"/>
                </a:lnTo>
                <a:lnTo>
                  <a:pt x="1097649" y="683731"/>
                </a:lnTo>
                <a:lnTo>
                  <a:pt x="1057805" y="660227"/>
                </a:lnTo>
                <a:lnTo>
                  <a:pt x="1017377" y="631838"/>
                </a:lnTo>
                <a:lnTo>
                  <a:pt x="976617" y="598154"/>
                </a:lnTo>
                <a:lnTo>
                  <a:pt x="935777" y="558761"/>
                </a:lnTo>
                <a:lnTo>
                  <a:pt x="895109" y="513248"/>
                </a:lnTo>
                <a:lnTo>
                  <a:pt x="854864" y="461202"/>
                </a:lnTo>
                <a:lnTo>
                  <a:pt x="815295" y="402210"/>
                </a:lnTo>
                <a:lnTo>
                  <a:pt x="776652" y="335861"/>
                </a:lnTo>
                <a:lnTo>
                  <a:pt x="747630" y="286900"/>
                </a:lnTo>
                <a:lnTo>
                  <a:pt x="716037" y="242057"/>
                </a:lnTo>
                <a:lnTo>
                  <a:pt x="682075" y="201457"/>
                </a:lnTo>
                <a:lnTo>
                  <a:pt x="645944" y="165219"/>
                </a:lnTo>
                <a:lnTo>
                  <a:pt x="607845" y="133465"/>
                </a:lnTo>
                <a:lnTo>
                  <a:pt x="567979" y="106318"/>
                </a:lnTo>
                <a:lnTo>
                  <a:pt x="526546" y="83900"/>
                </a:lnTo>
                <a:lnTo>
                  <a:pt x="483748" y="66331"/>
                </a:lnTo>
                <a:lnTo>
                  <a:pt x="439785" y="53733"/>
                </a:lnTo>
                <a:lnTo>
                  <a:pt x="394859" y="46229"/>
                </a:lnTo>
                <a:lnTo>
                  <a:pt x="349169" y="43940"/>
                </a:lnTo>
                <a:lnTo>
                  <a:pt x="302917" y="46987"/>
                </a:lnTo>
                <a:lnTo>
                  <a:pt x="249345" y="57675"/>
                </a:lnTo>
                <a:lnTo>
                  <a:pt x="199688" y="75572"/>
                </a:lnTo>
                <a:lnTo>
                  <a:pt x="154881" y="99958"/>
                </a:lnTo>
                <a:lnTo>
                  <a:pt x="115861" y="130108"/>
                </a:lnTo>
                <a:lnTo>
                  <a:pt x="83562" y="165302"/>
                </a:lnTo>
                <a:lnTo>
                  <a:pt x="58921" y="204815"/>
                </a:lnTo>
                <a:lnTo>
                  <a:pt x="42872" y="247927"/>
                </a:lnTo>
                <a:lnTo>
                  <a:pt x="39035" y="255181"/>
                </a:lnTo>
                <a:lnTo>
                  <a:pt x="0" y="241121"/>
                </a:lnTo>
                <a:lnTo>
                  <a:pt x="339" y="232966"/>
                </a:lnTo>
                <a:lnTo>
                  <a:pt x="16087" y="188326"/>
                </a:lnTo>
                <a:lnTo>
                  <a:pt x="39159" y="147432"/>
                </a:lnTo>
                <a:lnTo>
                  <a:pt x="68951" y="110680"/>
                </a:lnTo>
                <a:lnTo>
                  <a:pt x="104854" y="78464"/>
                </a:lnTo>
                <a:lnTo>
                  <a:pt x="146263" y="51180"/>
                </a:lnTo>
                <a:lnTo>
                  <a:pt x="192571" y="29223"/>
                </a:lnTo>
                <a:lnTo>
                  <a:pt x="243170" y="12987"/>
                </a:lnTo>
                <a:lnTo>
                  <a:pt x="297456" y="2867"/>
                </a:lnTo>
                <a:lnTo>
                  <a:pt x="341005" y="0"/>
                </a:lnTo>
                <a:lnTo>
                  <a:pt x="369887" y="538"/>
                </a:lnTo>
                <a:lnTo>
                  <a:pt x="438869" y="9155"/>
                </a:lnTo>
                <a:lnTo>
                  <a:pt x="477770" y="18670"/>
                </a:lnTo>
                <a:lnTo>
                  <a:pt x="518812" y="32616"/>
                </a:lnTo>
                <a:lnTo>
                  <a:pt x="561397" y="51710"/>
                </a:lnTo>
                <a:lnTo>
                  <a:pt x="604924" y="76672"/>
                </a:lnTo>
                <a:lnTo>
                  <a:pt x="648795" y="108220"/>
                </a:lnTo>
                <a:lnTo>
                  <a:pt x="692410" y="147073"/>
                </a:lnTo>
                <a:lnTo>
                  <a:pt x="735171" y="193950"/>
                </a:lnTo>
                <a:lnTo>
                  <a:pt x="776477" y="249571"/>
                </a:lnTo>
                <a:lnTo>
                  <a:pt x="815730" y="314652"/>
                </a:lnTo>
                <a:lnTo>
                  <a:pt x="860470" y="390434"/>
                </a:lnTo>
                <a:lnTo>
                  <a:pt x="906278" y="455908"/>
                </a:lnTo>
                <a:lnTo>
                  <a:pt x="952731" y="511795"/>
                </a:lnTo>
                <a:lnTo>
                  <a:pt x="999408" y="558813"/>
                </a:lnTo>
                <a:lnTo>
                  <a:pt x="1045884" y="597681"/>
                </a:lnTo>
                <a:lnTo>
                  <a:pt x="1091738" y="629119"/>
                </a:lnTo>
                <a:lnTo>
                  <a:pt x="1136547" y="653846"/>
                </a:lnTo>
                <a:lnTo>
                  <a:pt x="1179888" y="672580"/>
                </a:lnTo>
                <a:lnTo>
                  <a:pt x="1221338" y="686040"/>
                </a:lnTo>
                <a:lnTo>
                  <a:pt x="1260475" y="694946"/>
                </a:lnTo>
                <a:lnTo>
                  <a:pt x="1330120" y="701970"/>
                </a:lnTo>
                <a:lnTo>
                  <a:pt x="1356369" y="701578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97542" y="1412793"/>
            <a:ext cx="199214" cy="161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48984" y="1398048"/>
            <a:ext cx="241935" cy="459740"/>
          </a:xfrm>
          <a:custGeom>
            <a:avLst/>
            <a:gdLst/>
            <a:ahLst/>
            <a:cxnLst/>
            <a:rect l="l" t="t" r="r" b="b"/>
            <a:pathLst>
              <a:path w="241935" h="459739">
                <a:moveTo>
                  <a:pt x="116798" y="449496"/>
                </a:moveTo>
                <a:lnTo>
                  <a:pt x="76055" y="449496"/>
                </a:lnTo>
                <a:lnTo>
                  <a:pt x="79331" y="453382"/>
                </a:lnTo>
                <a:lnTo>
                  <a:pt x="84830" y="456748"/>
                </a:lnTo>
                <a:lnTo>
                  <a:pt x="91599" y="458386"/>
                </a:lnTo>
                <a:lnTo>
                  <a:pt x="100317" y="459421"/>
                </a:lnTo>
                <a:lnTo>
                  <a:pt x="107913" y="458296"/>
                </a:lnTo>
                <a:lnTo>
                  <a:pt x="113584" y="455263"/>
                </a:lnTo>
                <a:lnTo>
                  <a:pt x="116530" y="450576"/>
                </a:lnTo>
                <a:lnTo>
                  <a:pt x="116798" y="449496"/>
                </a:lnTo>
                <a:close/>
              </a:path>
              <a:path w="241935" h="459739">
                <a:moveTo>
                  <a:pt x="90927" y="21104"/>
                </a:moveTo>
                <a:lnTo>
                  <a:pt x="75485" y="23037"/>
                </a:lnTo>
                <a:lnTo>
                  <a:pt x="63484" y="28617"/>
                </a:lnTo>
                <a:lnTo>
                  <a:pt x="56306" y="37381"/>
                </a:lnTo>
                <a:lnTo>
                  <a:pt x="56053" y="37381"/>
                </a:lnTo>
                <a:lnTo>
                  <a:pt x="55620" y="39019"/>
                </a:lnTo>
                <a:lnTo>
                  <a:pt x="55506" y="39362"/>
                </a:lnTo>
                <a:lnTo>
                  <a:pt x="55277" y="39642"/>
                </a:lnTo>
                <a:lnTo>
                  <a:pt x="55214" y="40442"/>
                </a:lnTo>
                <a:lnTo>
                  <a:pt x="1887" y="238562"/>
                </a:lnTo>
                <a:lnTo>
                  <a:pt x="2509" y="238956"/>
                </a:lnTo>
                <a:lnTo>
                  <a:pt x="1518" y="240556"/>
                </a:lnTo>
                <a:lnTo>
                  <a:pt x="744" y="242270"/>
                </a:lnTo>
                <a:lnTo>
                  <a:pt x="286" y="244112"/>
                </a:lnTo>
                <a:lnTo>
                  <a:pt x="0" y="250970"/>
                </a:lnTo>
                <a:lnTo>
                  <a:pt x="2230" y="257839"/>
                </a:lnTo>
                <a:lnTo>
                  <a:pt x="6698" y="264477"/>
                </a:lnTo>
                <a:lnTo>
                  <a:pt x="13126" y="270642"/>
                </a:lnTo>
                <a:lnTo>
                  <a:pt x="29281" y="286428"/>
                </a:lnTo>
                <a:lnTo>
                  <a:pt x="6573" y="374909"/>
                </a:lnTo>
                <a:lnTo>
                  <a:pt x="5544" y="379138"/>
                </a:lnTo>
                <a:lnTo>
                  <a:pt x="8008" y="383685"/>
                </a:lnTo>
                <a:lnTo>
                  <a:pt x="12580" y="387342"/>
                </a:lnTo>
                <a:lnTo>
                  <a:pt x="75724" y="449560"/>
                </a:lnTo>
                <a:lnTo>
                  <a:pt x="76055" y="449496"/>
                </a:lnTo>
                <a:lnTo>
                  <a:pt x="116798" y="449496"/>
                </a:lnTo>
                <a:lnTo>
                  <a:pt x="135834" y="372953"/>
                </a:lnTo>
                <a:lnTo>
                  <a:pt x="159754" y="372953"/>
                </a:lnTo>
                <a:lnTo>
                  <a:pt x="168057" y="371407"/>
                </a:lnTo>
                <a:lnTo>
                  <a:pt x="179146" y="365042"/>
                </a:lnTo>
                <a:lnTo>
                  <a:pt x="184944" y="355516"/>
                </a:lnTo>
                <a:lnTo>
                  <a:pt x="237548" y="156736"/>
                </a:lnTo>
                <a:lnTo>
                  <a:pt x="238602" y="155085"/>
                </a:lnTo>
                <a:lnTo>
                  <a:pt x="239389" y="153294"/>
                </a:lnTo>
                <a:lnTo>
                  <a:pt x="241421" y="144899"/>
                </a:lnTo>
                <a:lnTo>
                  <a:pt x="239059" y="138092"/>
                </a:lnTo>
                <a:lnTo>
                  <a:pt x="234106" y="131856"/>
                </a:lnTo>
                <a:lnTo>
                  <a:pt x="193809" y="92918"/>
                </a:lnTo>
                <a:lnTo>
                  <a:pt x="196822" y="80840"/>
                </a:lnTo>
                <a:lnTo>
                  <a:pt x="199843" y="68491"/>
                </a:lnTo>
                <a:lnTo>
                  <a:pt x="204439" y="49370"/>
                </a:lnTo>
                <a:lnTo>
                  <a:pt x="204629" y="49040"/>
                </a:lnTo>
                <a:lnTo>
                  <a:pt x="204909" y="48786"/>
                </a:lnTo>
                <a:lnTo>
                  <a:pt x="206712" y="45039"/>
                </a:lnTo>
                <a:lnTo>
                  <a:pt x="207220" y="41280"/>
                </a:lnTo>
                <a:lnTo>
                  <a:pt x="206727" y="37381"/>
                </a:lnTo>
                <a:lnTo>
                  <a:pt x="56306" y="37381"/>
                </a:lnTo>
                <a:lnTo>
                  <a:pt x="56090" y="37241"/>
                </a:lnTo>
                <a:lnTo>
                  <a:pt x="206710" y="37241"/>
                </a:lnTo>
                <a:lnTo>
                  <a:pt x="206242" y="33546"/>
                </a:lnTo>
                <a:lnTo>
                  <a:pt x="204756" y="29571"/>
                </a:lnTo>
                <a:lnTo>
                  <a:pt x="204665" y="29418"/>
                </a:lnTo>
                <a:lnTo>
                  <a:pt x="124543" y="29418"/>
                </a:lnTo>
                <a:lnTo>
                  <a:pt x="119654" y="26929"/>
                </a:lnTo>
                <a:lnTo>
                  <a:pt x="114358" y="24732"/>
                </a:lnTo>
                <a:lnTo>
                  <a:pt x="108427" y="23284"/>
                </a:lnTo>
                <a:lnTo>
                  <a:pt x="90927" y="21104"/>
                </a:lnTo>
                <a:close/>
              </a:path>
              <a:path w="241935" h="459739">
                <a:moveTo>
                  <a:pt x="159754" y="372953"/>
                </a:moveTo>
                <a:lnTo>
                  <a:pt x="135834" y="372953"/>
                </a:lnTo>
                <a:lnTo>
                  <a:pt x="153133" y="374186"/>
                </a:lnTo>
                <a:lnTo>
                  <a:pt x="159754" y="372953"/>
                </a:lnTo>
                <a:close/>
              </a:path>
              <a:path w="241935" h="459739">
                <a:moveTo>
                  <a:pt x="150931" y="0"/>
                </a:moveTo>
                <a:lnTo>
                  <a:pt x="128620" y="16401"/>
                </a:lnTo>
                <a:lnTo>
                  <a:pt x="127813" y="16401"/>
                </a:lnTo>
                <a:lnTo>
                  <a:pt x="124543" y="29418"/>
                </a:lnTo>
                <a:lnTo>
                  <a:pt x="204665" y="29418"/>
                </a:lnTo>
                <a:lnTo>
                  <a:pt x="202432" y="25697"/>
                </a:lnTo>
                <a:lnTo>
                  <a:pt x="198313" y="20011"/>
                </a:lnTo>
                <a:lnTo>
                  <a:pt x="194734" y="16401"/>
                </a:lnTo>
                <a:lnTo>
                  <a:pt x="128620" y="16401"/>
                </a:lnTo>
                <a:lnTo>
                  <a:pt x="127883" y="16121"/>
                </a:lnTo>
                <a:lnTo>
                  <a:pt x="194457" y="16121"/>
                </a:lnTo>
                <a:lnTo>
                  <a:pt x="193017" y="14669"/>
                </a:lnTo>
                <a:lnTo>
                  <a:pt x="186646" y="9843"/>
                </a:lnTo>
                <a:lnTo>
                  <a:pt x="179306" y="5707"/>
                </a:lnTo>
                <a:lnTo>
                  <a:pt x="169528" y="1979"/>
                </a:lnTo>
                <a:lnTo>
                  <a:pt x="159941" y="94"/>
                </a:lnTo>
                <a:lnTo>
                  <a:pt x="150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48984" y="1398048"/>
            <a:ext cx="241935" cy="459740"/>
          </a:xfrm>
          <a:custGeom>
            <a:avLst/>
            <a:gdLst/>
            <a:ahLst/>
            <a:cxnLst/>
            <a:rect l="l" t="t" r="r" b="b"/>
            <a:pathLst>
              <a:path w="241935" h="459739">
                <a:moveTo>
                  <a:pt x="234106" y="131856"/>
                </a:moveTo>
                <a:lnTo>
                  <a:pt x="222917" y="121011"/>
                </a:lnTo>
                <a:lnTo>
                  <a:pt x="193809" y="92918"/>
                </a:lnTo>
                <a:lnTo>
                  <a:pt x="196822" y="80840"/>
                </a:lnTo>
                <a:lnTo>
                  <a:pt x="199843" y="68491"/>
                </a:lnTo>
                <a:lnTo>
                  <a:pt x="202505" y="57469"/>
                </a:lnTo>
                <a:lnTo>
                  <a:pt x="204439" y="49370"/>
                </a:lnTo>
                <a:lnTo>
                  <a:pt x="204629" y="49040"/>
                </a:lnTo>
                <a:lnTo>
                  <a:pt x="204909" y="48786"/>
                </a:lnTo>
                <a:lnTo>
                  <a:pt x="205074" y="48443"/>
                </a:lnTo>
                <a:lnTo>
                  <a:pt x="206712" y="45039"/>
                </a:lnTo>
                <a:lnTo>
                  <a:pt x="207220" y="41280"/>
                </a:lnTo>
                <a:lnTo>
                  <a:pt x="206725" y="37419"/>
                </a:lnTo>
                <a:lnTo>
                  <a:pt x="206242" y="33546"/>
                </a:lnTo>
                <a:lnTo>
                  <a:pt x="179306" y="5707"/>
                </a:lnTo>
                <a:lnTo>
                  <a:pt x="150931" y="0"/>
                </a:lnTo>
                <a:lnTo>
                  <a:pt x="142882" y="1643"/>
                </a:lnTo>
                <a:lnTo>
                  <a:pt x="128620" y="16401"/>
                </a:lnTo>
                <a:lnTo>
                  <a:pt x="127883" y="16121"/>
                </a:lnTo>
                <a:lnTo>
                  <a:pt x="126486" y="21671"/>
                </a:lnTo>
                <a:lnTo>
                  <a:pt x="124543" y="29418"/>
                </a:lnTo>
                <a:lnTo>
                  <a:pt x="119654" y="26929"/>
                </a:lnTo>
                <a:lnTo>
                  <a:pt x="114358" y="24732"/>
                </a:lnTo>
                <a:lnTo>
                  <a:pt x="108427" y="23284"/>
                </a:lnTo>
                <a:lnTo>
                  <a:pt x="90927" y="21104"/>
                </a:lnTo>
                <a:lnTo>
                  <a:pt x="75485" y="23037"/>
                </a:lnTo>
                <a:lnTo>
                  <a:pt x="63484" y="28617"/>
                </a:lnTo>
                <a:lnTo>
                  <a:pt x="56306" y="37381"/>
                </a:lnTo>
                <a:lnTo>
                  <a:pt x="56090" y="37241"/>
                </a:lnTo>
                <a:lnTo>
                  <a:pt x="55620" y="39019"/>
                </a:lnTo>
                <a:lnTo>
                  <a:pt x="55506" y="39362"/>
                </a:lnTo>
                <a:lnTo>
                  <a:pt x="55277" y="39642"/>
                </a:lnTo>
                <a:lnTo>
                  <a:pt x="55201" y="39985"/>
                </a:lnTo>
                <a:lnTo>
                  <a:pt x="55138" y="40201"/>
                </a:lnTo>
                <a:lnTo>
                  <a:pt x="55214" y="40442"/>
                </a:lnTo>
                <a:lnTo>
                  <a:pt x="55163" y="40670"/>
                </a:lnTo>
                <a:lnTo>
                  <a:pt x="1887" y="238562"/>
                </a:lnTo>
                <a:lnTo>
                  <a:pt x="2509" y="238956"/>
                </a:lnTo>
                <a:lnTo>
                  <a:pt x="1518" y="240556"/>
                </a:lnTo>
                <a:lnTo>
                  <a:pt x="744" y="242270"/>
                </a:lnTo>
                <a:lnTo>
                  <a:pt x="286" y="244112"/>
                </a:lnTo>
                <a:lnTo>
                  <a:pt x="0" y="250970"/>
                </a:lnTo>
                <a:lnTo>
                  <a:pt x="2230" y="257839"/>
                </a:lnTo>
                <a:lnTo>
                  <a:pt x="6698" y="264477"/>
                </a:lnTo>
                <a:lnTo>
                  <a:pt x="13126" y="270642"/>
                </a:lnTo>
                <a:lnTo>
                  <a:pt x="29281" y="286428"/>
                </a:lnTo>
                <a:lnTo>
                  <a:pt x="6573" y="374909"/>
                </a:lnTo>
                <a:lnTo>
                  <a:pt x="5544" y="379138"/>
                </a:lnTo>
                <a:lnTo>
                  <a:pt x="8008" y="383685"/>
                </a:lnTo>
                <a:lnTo>
                  <a:pt x="12580" y="387342"/>
                </a:lnTo>
                <a:lnTo>
                  <a:pt x="75724" y="449560"/>
                </a:lnTo>
                <a:lnTo>
                  <a:pt x="76055" y="449496"/>
                </a:lnTo>
                <a:lnTo>
                  <a:pt x="79331" y="453382"/>
                </a:lnTo>
                <a:lnTo>
                  <a:pt x="84830" y="456748"/>
                </a:lnTo>
                <a:lnTo>
                  <a:pt x="91599" y="458386"/>
                </a:lnTo>
                <a:lnTo>
                  <a:pt x="100317" y="459421"/>
                </a:lnTo>
                <a:lnTo>
                  <a:pt x="107913" y="458296"/>
                </a:lnTo>
                <a:lnTo>
                  <a:pt x="113584" y="455263"/>
                </a:lnTo>
                <a:lnTo>
                  <a:pt x="116530" y="450576"/>
                </a:lnTo>
                <a:lnTo>
                  <a:pt x="135834" y="372953"/>
                </a:lnTo>
                <a:lnTo>
                  <a:pt x="153133" y="374186"/>
                </a:lnTo>
                <a:lnTo>
                  <a:pt x="168057" y="371407"/>
                </a:lnTo>
                <a:lnTo>
                  <a:pt x="179146" y="365042"/>
                </a:lnTo>
                <a:lnTo>
                  <a:pt x="184944" y="355516"/>
                </a:lnTo>
                <a:lnTo>
                  <a:pt x="237548" y="156736"/>
                </a:lnTo>
                <a:lnTo>
                  <a:pt x="238602" y="155085"/>
                </a:lnTo>
                <a:lnTo>
                  <a:pt x="239389" y="153294"/>
                </a:lnTo>
                <a:lnTo>
                  <a:pt x="239847" y="151376"/>
                </a:lnTo>
                <a:lnTo>
                  <a:pt x="241421" y="144899"/>
                </a:lnTo>
                <a:lnTo>
                  <a:pt x="239059" y="138092"/>
                </a:lnTo>
                <a:lnTo>
                  <a:pt x="234106" y="131856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51354" y="1672856"/>
            <a:ext cx="139954" cy="187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48984" y="1419153"/>
            <a:ext cx="241935" cy="353695"/>
          </a:xfrm>
          <a:custGeom>
            <a:avLst/>
            <a:gdLst/>
            <a:ahLst/>
            <a:cxnLst/>
            <a:rect l="l" t="t" r="r" b="b"/>
            <a:pathLst>
              <a:path w="241935" h="353694">
                <a:moveTo>
                  <a:pt x="185556" y="332100"/>
                </a:moveTo>
                <a:lnTo>
                  <a:pt x="98521" y="332100"/>
                </a:lnTo>
                <a:lnTo>
                  <a:pt x="104622" y="338083"/>
                </a:lnTo>
                <a:lnTo>
                  <a:pt x="112319" y="343400"/>
                </a:lnTo>
                <a:lnTo>
                  <a:pt x="121417" y="347816"/>
                </a:lnTo>
                <a:lnTo>
                  <a:pt x="131719" y="351099"/>
                </a:lnTo>
                <a:lnTo>
                  <a:pt x="150319" y="353301"/>
                </a:lnTo>
                <a:lnTo>
                  <a:pt x="166533" y="350895"/>
                </a:lnTo>
                <a:lnTo>
                  <a:pt x="178646" y="344418"/>
                </a:lnTo>
                <a:lnTo>
                  <a:pt x="184944" y="334412"/>
                </a:lnTo>
                <a:lnTo>
                  <a:pt x="185556" y="332100"/>
                </a:lnTo>
                <a:close/>
              </a:path>
              <a:path w="241935" h="353694">
                <a:moveTo>
                  <a:pt x="56090" y="16137"/>
                </a:moveTo>
                <a:lnTo>
                  <a:pt x="55506" y="18258"/>
                </a:lnTo>
                <a:lnTo>
                  <a:pt x="55277" y="18537"/>
                </a:lnTo>
                <a:lnTo>
                  <a:pt x="55214" y="19337"/>
                </a:lnTo>
                <a:lnTo>
                  <a:pt x="1887" y="217457"/>
                </a:lnTo>
                <a:lnTo>
                  <a:pt x="2509" y="217851"/>
                </a:lnTo>
                <a:lnTo>
                  <a:pt x="1518" y="219451"/>
                </a:lnTo>
                <a:lnTo>
                  <a:pt x="744" y="221166"/>
                </a:lnTo>
                <a:lnTo>
                  <a:pt x="286" y="223007"/>
                </a:lnTo>
                <a:lnTo>
                  <a:pt x="0" y="229865"/>
                </a:lnTo>
                <a:lnTo>
                  <a:pt x="2230" y="236734"/>
                </a:lnTo>
                <a:lnTo>
                  <a:pt x="6698" y="243372"/>
                </a:lnTo>
                <a:lnTo>
                  <a:pt x="13126" y="249537"/>
                </a:lnTo>
                <a:lnTo>
                  <a:pt x="97797" y="332265"/>
                </a:lnTo>
                <a:lnTo>
                  <a:pt x="98521" y="332100"/>
                </a:lnTo>
                <a:lnTo>
                  <a:pt x="185556" y="332100"/>
                </a:lnTo>
                <a:lnTo>
                  <a:pt x="237548" y="135631"/>
                </a:lnTo>
                <a:lnTo>
                  <a:pt x="238602" y="133980"/>
                </a:lnTo>
                <a:lnTo>
                  <a:pt x="239389" y="132189"/>
                </a:lnTo>
                <a:lnTo>
                  <a:pt x="241421" y="123795"/>
                </a:lnTo>
                <a:lnTo>
                  <a:pt x="239059" y="116988"/>
                </a:lnTo>
                <a:lnTo>
                  <a:pt x="234106" y="110752"/>
                </a:lnTo>
                <a:lnTo>
                  <a:pt x="142984" y="22792"/>
                </a:lnTo>
                <a:lnTo>
                  <a:pt x="136865" y="16277"/>
                </a:lnTo>
                <a:lnTo>
                  <a:pt x="56306" y="16277"/>
                </a:lnTo>
                <a:lnTo>
                  <a:pt x="56090" y="16137"/>
                </a:lnTo>
                <a:close/>
              </a:path>
              <a:path w="241935" h="353694">
                <a:moveTo>
                  <a:pt x="90927" y="0"/>
                </a:moveTo>
                <a:lnTo>
                  <a:pt x="75485" y="1932"/>
                </a:lnTo>
                <a:lnTo>
                  <a:pt x="63484" y="7512"/>
                </a:lnTo>
                <a:lnTo>
                  <a:pt x="56306" y="16277"/>
                </a:lnTo>
                <a:lnTo>
                  <a:pt x="136865" y="16277"/>
                </a:lnTo>
                <a:lnTo>
                  <a:pt x="128939" y="10514"/>
                </a:lnTo>
                <a:lnTo>
                  <a:pt x="119365" y="5715"/>
                </a:lnTo>
                <a:lnTo>
                  <a:pt x="108427" y="2180"/>
                </a:lnTo>
                <a:lnTo>
                  <a:pt x="90927" y="0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48984" y="1419153"/>
            <a:ext cx="241935" cy="353695"/>
          </a:xfrm>
          <a:custGeom>
            <a:avLst/>
            <a:gdLst/>
            <a:ahLst/>
            <a:cxnLst/>
            <a:rect l="l" t="t" r="r" b="b"/>
            <a:pathLst>
              <a:path w="241935" h="353694">
                <a:moveTo>
                  <a:pt x="234106" y="110752"/>
                </a:moveTo>
                <a:lnTo>
                  <a:pt x="222917" y="99906"/>
                </a:lnTo>
                <a:lnTo>
                  <a:pt x="142984" y="22792"/>
                </a:lnTo>
                <a:lnTo>
                  <a:pt x="136897" y="16299"/>
                </a:lnTo>
                <a:lnTo>
                  <a:pt x="128939" y="10514"/>
                </a:lnTo>
                <a:lnTo>
                  <a:pt x="119365" y="5715"/>
                </a:lnTo>
                <a:lnTo>
                  <a:pt x="108427" y="2180"/>
                </a:lnTo>
                <a:lnTo>
                  <a:pt x="90927" y="0"/>
                </a:lnTo>
                <a:lnTo>
                  <a:pt x="75485" y="1932"/>
                </a:lnTo>
                <a:lnTo>
                  <a:pt x="63484" y="7512"/>
                </a:lnTo>
                <a:lnTo>
                  <a:pt x="56306" y="16277"/>
                </a:lnTo>
                <a:lnTo>
                  <a:pt x="56090" y="16137"/>
                </a:lnTo>
                <a:lnTo>
                  <a:pt x="55608" y="17915"/>
                </a:lnTo>
                <a:lnTo>
                  <a:pt x="55506" y="18258"/>
                </a:lnTo>
                <a:lnTo>
                  <a:pt x="55277" y="18537"/>
                </a:lnTo>
                <a:lnTo>
                  <a:pt x="55201" y="18880"/>
                </a:lnTo>
                <a:lnTo>
                  <a:pt x="55138" y="19096"/>
                </a:lnTo>
                <a:lnTo>
                  <a:pt x="55214" y="19337"/>
                </a:lnTo>
                <a:lnTo>
                  <a:pt x="55163" y="19566"/>
                </a:lnTo>
                <a:lnTo>
                  <a:pt x="1887" y="217457"/>
                </a:lnTo>
                <a:lnTo>
                  <a:pt x="2509" y="217851"/>
                </a:lnTo>
                <a:lnTo>
                  <a:pt x="1518" y="219451"/>
                </a:lnTo>
                <a:lnTo>
                  <a:pt x="744" y="221166"/>
                </a:lnTo>
                <a:lnTo>
                  <a:pt x="286" y="223007"/>
                </a:lnTo>
                <a:lnTo>
                  <a:pt x="0" y="229865"/>
                </a:lnTo>
                <a:lnTo>
                  <a:pt x="2230" y="236734"/>
                </a:lnTo>
                <a:lnTo>
                  <a:pt x="6698" y="243372"/>
                </a:lnTo>
                <a:lnTo>
                  <a:pt x="13126" y="249537"/>
                </a:lnTo>
                <a:lnTo>
                  <a:pt x="97797" y="332265"/>
                </a:lnTo>
                <a:lnTo>
                  <a:pt x="98521" y="332100"/>
                </a:lnTo>
                <a:lnTo>
                  <a:pt x="104622" y="338083"/>
                </a:lnTo>
                <a:lnTo>
                  <a:pt x="112319" y="343400"/>
                </a:lnTo>
                <a:lnTo>
                  <a:pt x="121417" y="347816"/>
                </a:lnTo>
                <a:lnTo>
                  <a:pt x="131719" y="351099"/>
                </a:lnTo>
                <a:lnTo>
                  <a:pt x="150319" y="353301"/>
                </a:lnTo>
                <a:lnTo>
                  <a:pt x="166533" y="350895"/>
                </a:lnTo>
                <a:lnTo>
                  <a:pt x="178646" y="344418"/>
                </a:lnTo>
                <a:lnTo>
                  <a:pt x="184944" y="334412"/>
                </a:lnTo>
                <a:lnTo>
                  <a:pt x="237548" y="135631"/>
                </a:lnTo>
                <a:lnTo>
                  <a:pt x="238602" y="133980"/>
                </a:lnTo>
                <a:lnTo>
                  <a:pt x="239389" y="132189"/>
                </a:lnTo>
                <a:lnTo>
                  <a:pt x="239847" y="130272"/>
                </a:lnTo>
                <a:lnTo>
                  <a:pt x="241421" y="123795"/>
                </a:lnTo>
                <a:lnTo>
                  <a:pt x="239059" y="116988"/>
                </a:lnTo>
                <a:lnTo>
                  <a:pt x="234106" y="11075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00717" y="1395056"/>
            <a:ext cx="192864" cy="1764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97242" y="1180679"/>
            <a:ext cx="1356369" cy="7461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97242" y="1180683"/>
            <a:ext cx="1356995" cy="746760"/>
          </a:xfrm>
          <a:custGeom>
            <a:avLst/>
            <a:gdLst/>
            <a:ahLst/>
            <a:cxnLst/>
            <a:rect l="l" t="t" r="r" b="b"/>
            <a:pathLst>
              <a:path w="1356995" h="746760">
                <a:moveTo>
                  <a:pt x="1356369" y="745311"/>
                </a:moveTo>
                <a:lnTo>
                  <a:pt x="1310352" y="745286"/>
                </a:lnTo>
                <a:lnTo>
                  <a:pt x="1246151" y="737157"/>
                </a:lnTo>
                <a:lnTo>
                  <a:pt x="1174578" y="717738"/>
                </a:lnTo>
                <a:lnTo>
                  <a:pt x="1136657" y="702764"/>
                </a:lnTo>
                <a:lnTo>
                  <a:pt x="1097649" y="683731"/>
                </a:lnTo>
                <a:lnTo>
                  <a:pt x="1057805" y="660227"/>
                </a:lnTo>
                <a:lnTo>
                  <a:pt x="1017377" y="631838"/>
                </a:lnTo>
                <a:lnTo>
                  <a:pt x="976617" y="598154"/>
                </a:lnTo>
                <a:lnTo>
                  <a:pt x="935777" y="558761"/>
                </a:lnTo>
                <a:lnTo>
                  <a:pt x="895109" y="513248"/>
                </a:lnTo>
                <a:lnTo>
                  <a:pt x="854864" y="461202"/>
                </a:lnTo>
                <a:lnTo>
                  <a:pt x="815295" y="402210"/>
                </a:lnTo>
                <a:lnTo>
                  <a:pt x="776652" y="335861"/>
                </a:lnTo>
                <a:lnTo>
                  <a:pt x="747630" y="286900"/>
                </a:lnTo>
                <a:lnTo>
                  <a:pt x="716037" y="242057"/>
                </a:lnTo>
                <a:lnTo>
                  <a:pt x="682075" y="201457"/>
                </a:lnTo>
                <a:lnTo>
                  <a:pt x="645944" y="165219"/>
                </a:lnTo>
                <a:lnTo>
                  <a:pt x="607845" y="133465"/>
                </a:lnTo>
                <a:lnTo>
                  <a:pt x="567979" y="106318"/>
                </a:lnTo>
                <a:lnTo>
                  <a:pt x="526546" y="83900"/>
                </a:lnTo>
                <a:lnTo>
                  <a:pt x="483748" y="66331"/>
                </a:lnTo>
                <a:lnTo>
                  <a:pt x="439785" y="53733"/>
                </a:lnTo>
                <a:lnTo>
                  <a:pt x="394859" y="46229"/>
                </a:lnTo>
                <a:lnTo>
                  <a:pt x="349169" y="43940"/>
                </a:lnTo>
                <a:lnTo>
                  <a:pt x="302917" y="46987"/>
                </a:lnTo>
                <a:lnTo>
                  <a:pt x="249345" y="57675"/>
                </a:lnTo>
                <a:lnTo>
                  <a:pt x="199688" y="75572"/>
                </a:lnTo>
                <a:lnTo>
                  <a:pt x="154881" y="99958"/>
                </a:lnTo>
                <a:lnTo>
                  <a:pt x="115861" y="130108"/>
                </a:lnTo>
                <a:lnTo>
                  <a:pt x="83562" y="165302"/>
                </a:lnTo>
                <a:lnTo>
                  <a:pt x="58921" y="204815"/>
                </a:lnTo>
                <a:lnTo>
                  <a:pt x="42872" y="247927"/>
                </a:lnTo>
                <a:lnTo>
                  <a:pt x="39035" y="255181"/>
                </a:lnTo>
                <a:lnTo>
                  <a:pt x="0" y="241121"/>
                </a:lnTo>
                <a:lnTo>
                  <a:pt x="339" y="232966"/>
                </a:lnTo>
                <a:lnTo>
                  <a:pt x="16087" y="188326"/>
                </a:lnTo>
                <a:lnTo>
                  <a:pt x="39159" y="147432"/>
                </a:lnTo>
                <a:lnTo>
                  <a:pt x="68951" y="110680"/>
                </a:lnTo>
                <a:lnTo>
                  <a:pt x="104854" y="78464"/>
                </a:lnTo>
                <a:lnTo>
                  <a:pt x="146263" y="51180"/>
                </a:lnTo>
                <a:lnTo>
                  <a:pt x="192571" y="29223"/>
                </a:lnTo>
                <a:lnTo>
                  <a:pt x="243170" y="12987"/>
                </a:lnTo>
                <a:lnTo>
                  <a:pt x="297456" y="2867"/>
                </a:lnTo>
                <a:lnTo>
                  <a:pt x="341005" y="0"/>
                </a:lnTo>
                <a:lnTo>
                  <a:pt x="369887" y="538"/>
                </a:lnTo>
                <a:lnTo>
                  <a:pt x="438869" y="9155"/>
                </a:lnTo>
                <a:lnTo>
                  <a:pt x="477770" y="18670"/>
                </a:lnTo>
                <a:lnTo>
                  <a:pt x="518812" y="32616"/>
                </a:lnTo>
                <a:lnTo>
                  <a:pt x="561397" y="51710"/>
                </a:lnTo>
                <a:lnTo>
                  <a:pt x="604924" y="76672"/>
                </a:lnTo>
                <a:lnTo>
                  <a:pt x="648795" y="108220"/>
                </a:lnTo>
                <a:lnTo>
                  <a:pt x="692410" y="147073"/>
                </a:lnTo>
                <a:lnTo>
                  <a:pt x="735171" y="193950"/>
                </a:lnTo>
                <a:lnTo>
                  <a:pt x="776477" y="249571"/>
                </a:lnTo>
                <a:lnTo>
                  <a:pt x="815730" y="314652"/>
                </a:lnTo>
                <a:lnTo>
                  <a:pt x="860470" y="390434"/>
                </a:lnTo>
                <a:lnTo>
                  <a:pt x="906278" y="455908"/>
                </a:lnTo>
                <a:lnTo>
                  <a:pt x="952731" y="511795"/>
                </a:lnTo>
                <a:lnTo>
                  <a:pt x="999408" y="558813"/>
                </a:lnTo>
                <a:lnTo>
                  <a:pt x="1045884" y="597681"/>
                </a:lnTo>
                <a:lnTo>
                  <a:pt x="1091738" y="629119"/>
                </a:lnTo>
                <a:lnTo>
                  <a:pt x="1136547" y="653846"/>
                </a:lnTo>
                <a:lnTo>
                  <a:pt x="1179888" y="672580"/>
                </a:lnTo>
                <a:lnTo>
                  <a:pt x="1221338" y="686040"/>
                </a:lnTo>
                <a:lnTo>
                  <a:pt x="1260475" y="694946"/>
                </a:lnTo>
                <a:lnTo>
                  <a:pt x="1330120" y="701970"/>
                </a:lnTo>
                <a:lnTo>
                  <a:pt x="1356369" y="70157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55572" y="6337236"/>
            <a:ext cx="2789288" cy="1952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66946" y="5610428"/>
            <a:ext cx="17145" cy="159385"/>
          </a:xfrm>
          <a:custGeom>
            <a:avLst/>
            <a:gdLst/>
            <a:ahLst/>
            <a:cxnLst/>
            <a:rect l="l" t="t" r="r" b="b"/>
            <a:pathLst>
              <a:path w="17145" h="159385">
                <a:moveTo>
                  <a:pt x="10096" y="0"/>
                </a:moveTo>
                <a:lnTo>
                  <a:pt x="0" y="157226"/>
                </a:lnTo>
                <a:lnTo>
                  <a:pt x="6654" y="159016"/>
                </a:lnTo>
                <a:lnTo>
                  <a:pt x="16713" y="1651"/>
                </a:lnTo>
                <a:lnTo>
                  <a:pt x="100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06634" y="5620232"/>
            <a:ext cx="17145" cy="160020"/>
          </a:xfrm>
          <a:custGeom>
            <a:avLst/>
            <a:gdLst/>
            <a:ahLst/>
            <a:cxnLst/>
            <a:rect l="l" t="t" r="r" b="b"/>
            <a:pathLst>
              <a:path w="17145" h="160020">
                <a:moveTo>
                  <a:pt x="10096" y="0"/>
                </a:moveTo>
                <a:lnTo>
                  <a:pt x="0" y="157937"/>
                </a:lnTo>
                <a:lnTo>
                  <a:pt x="6629" y="159702"/>
                </a:lnTo>
                <a:lnTo>
                  <a:pt x="16751" y="1625"/>
                </a:lnTo>
                <a:lnTo>
                  <a:pt x="100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94035" y="5614301"/>
            <a:ext cx="0" cy="161290"/>
          </a:xfrm>
          <a:custGeom>
            <a:avLst/>
            <a:gdLst/>
            <a:ahLst/>
            <a:cxnLst/>
            <a:rect l="l" t="t" r="r" b="b"/>
            <a:pathLst>
              <a:path w="0" h="161289">
                <a:moveTo>
                  <a:pt x="0" y="0"/>
                </a:moveTo>
                <a:lnTo>
                  <a:pt x="0" y="160909"/>
                </a:lnTo>
              </a:path>
            </a:pathLst>
          </a:custGeom>
          <a:ln w="2334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62602" y="5732259"/>
            <a:ext cx="18415" cy="168910"/>
          </a:xfrm>
          <a:custGeom>
            <a:avLst/>
            <a:gdLst/>
            <a:ahLst/>
            <a:cxnLst/>
            <a:rect l="l" t="t" r="r" b="b"/>
            <a:pathLst>
              <a:path w="18414" h="168910">
                <a:moveTo>
                  <a:pt x="10896" y="0"/>
                </a:moveTo>
                <a:lnTo>
                  <a:pt x="0" y="166662"/>
                </a:lnTo>
                <a:lnTo>
                  <a:pt x="6972" y="168516"/>
                </a:lnTo>
                <a:lnTo>
                  <a:pt x="17843" y="1701"/>
                </a:lnTo>
                <a:lnTo>
                  <a:pt x="108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04245" y="5742520"/>
            <a:ext cx="18415" cy="169545"/>
          </a:xfrm>
          <a:custGeom>
            <a:avLst/>
            <a:gdLst/>
            <a:ahLst/>
            <a:cxnLst/>
            <a:rect l="l" t="t" r="r" b="b"/>
            <a:pathLst>
              <a:path w="18414" h="169545">
                <a:moveTo>
                  <a:pt x="11010" y="0"/>
                </a:moveTo>
                <a:lnTo>
                  <a:pt x="0" y="167449"/>
                </a:lnTo>
                <a:lnTo>
                  <a:pt x="6908" y="169290"/>
                </a:lnTo>
                <a:lnTo>
                  <a:pt x="17957" y="1727"/>
                </a:lnTo>
                <a:lnTo>
                  <a:pt x="11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91189" y="5736247"/>
            <a:ext cx="0" cy="170815"/>
          </a:xfrm>
          <a:custGeom>
            <a:avLst/>
            <a:gdLst/>
            <a:ahLst/>
            <a:cxnLst/>
            <a:rect l="l" t="t" r="r" b="b"/>
            <a:pathLst>
              <a:path w="0" h="170814">
                <a:moveTo>
                  <a:pt x="0" y="0"/>
                </a:moveTo>
                <a:lnTo>
                  <a:pt x="0" y="170649"/>
                </a:lnTo>
              </a:path>
            </a:pathLst>
          </a:custGeom>
          <a:ln w="2481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023588" y="5624055"/>
            <a:ext cx="15875" cy="161290"/>
          </a:xfrm>
          <a:custGeom>
            <a:avLst/>
            <a:gdLst/>
            <a:ahLst/>
            <a:cxnLst/>
            <a:rect l="l" t="t" r="r" b="b"/>
            <a:pathLst>
              <a:path w="15875" h="161289">
                <a:moveTo>
                  <a:pt x="0" y="160997"/>
                </a:moveTo>
                <a:lnTo>
                  <a:pt x="15265" y="160997"/>
                </a:lnTo>
                <a:lnTo>
                  <a:pt x="15265" y="0"/>
                </a:lnTo>
                <a:lnTo>
                  <a:pt x="0" y="0"/>
                </a:lnTo>
                <a:lnTo>
                  <a:pt x="0" y="1609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63479" y="5633834"/>
            <a:ext cx="15875" cy="161925"/>
          </a:xfrm>
          <a:custGeom>
            <a:avLst/>
            <a:gdLst/>
            <a:ahLst/>
            <a:cxnLst/>
            <a:rect l="l" t="t" r="r" b="b"/>
            <a:pathLst>
              <a:path w="15875" h="161925">
                <a:moveTo>
                  <a:pt x="0" y="161658"/>
                </a:moveTo>
                <a:lnTo>
                  <a:pt x="15405" y="161658"/>
                </a:lnTo>
                <a:lnTo>
                  <a:pt x="15405" y="0"/>
                </a:lnTo>
                <a:lnTo>
                  <a:pt x="0" y="0"/>
                </a:lnTo>
                <a:lnTo>
                  <a:pt x="0" y="16165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039120" y="5627839"/>
            <a:ext cx="22225" cy="163195"/>
          </a:xfrm>
          <a:custGeom>
            <a:avLst/>
            <a:gdLst/>
            <a:ahLst/>
            <a:cxnLst/>
            <a:rect l="l" t="t" r="r" b="b"/>
            <a:pathLst>
              <a:path w="22225" h="163195">
                <a:moveTo>
                  <a:pt x="0" y="162979"/>
                </a:moveTo>
                <a:lnTo>
                  <a:pt x="21983" y="162979"/>
                </a:lnTo>
                <a:lnTo>
                  <a:pt x="21983" y="0"/>
                </a:lnTo>
                <a:lnTo>
                  <a:pt x="0" y="0"/>
                </a:lnTo>
                <a:lnTo>
                  <a:pt x="0" y="1629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05821" y="5644222"/>
            <a:ext cx="15875" cy="162560"/>
          </a:xfrm>
          <a:custGeom>
            <a:avLst/>
            <a:gdLst/>
            <a:ahLst/>
            <a:cxnLst/>
            <a:rect l="l" t="t" r="r" b="b"/>
            <a:pathLst>
              <a:path w="15875" h="162560">
                <a:moveTo>
                  <a:pt x="0" y="162356"/>
                </a:moveTo>
                <a:lnTo>
                  <a:pt x="15405" y="162356"/>
                </a:lnTo>
                <a:lnTo>
                  <a:pt x="15405" y="0"/>
                </a:lnTo>
                <a:lnTo>
                  <a:pt x="0" y="0"/>
                </a:lnTo>
                <a:lnTo>
                  <a:pt x="0" y="1623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081233" y="5638203"/>
            <a:ext cx="22225" cy="163830"/>
          </a:xfrm>
          <a:custGeom>
            <a:avLst/>
            <a:gdLst/>
            <a:ahLst/>
            <a:cxnLst/>
            <a:rect l="l" t="t" r="r" b="b"/>
            <a:pathLst>
              <a:path w="22225" h="163829">
                <a:moveTo>
                  <a:pt x="0" y="163715"/>
                </a:moveTo>
                <a:lnTo>
                  <a:pt x="22123" y="163715"/>
                </a:lnTo>
                <a:lnTo>
                  <a:pt x="22123" y="0"/>
                </a:lnTo>
                <a:lnTo>
                  <a:pt x="0" y="0"/>
                </a:lnTo>
                <a:lnTo>
                  <a:pt x="0" y="1637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21378" y="5648058"/>
            <a:ext cx="15875" cy="163195"/>
          </a:xfrm>
          <a:custGeom>
            <a:avLst/>
            <a:gdLst/>
            <a:ahLst/>
            <a:cxnLst/>
            <a:rect l="l" t="t" r="r" b="b"/>
            <a:pathLst>
              <a:path w="15875" h="163195">
                <a:moveTo>
                  <a:pt x="0" y="162610"/>
                </a:moveTo>
                <a:lnTo>
                  <a:pt x="15506" y="162610"/>
                </a:lnTo>
                <a:lnTo>
                  <a:pt x="15506" y="0"/>
                </a:lnTo>
                <a:lnTo>
                  <a:pt x="0" y="0"/>
                </a:lnTo>
                <a:lnTo>
                  <a:pt x="0" y="1626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61701" y="5657964"/>
            <a:ext cx="15875" cy="163830"/>
          </a:xfrm>
          <a:custGeom>
            <a:avLst/>
            <a:gdLst/>
            <a:ahLst/>
            <a:cxnLst/>
            <a:rect l="l" t="t" r="r" b="b"/>
            <a:pathLst>
              <a:path w="15875" h="163829">
                <a:moveTo>
                  <a:pt x="0" y="163271"/>
                </a:moveTo>
                <a:lnTo>
                  <a:pt x="15519" y="163271"/>
                </a:lnTo>
                <a:lnTo>
                  <a:pt x="15519" y="0"/>
                </a:lnTo>
                <a:lnTo>
                  <a:pt x="0" y="0"/>
                </a:lnTo>
                <a:lnTo>
                  <a:pt x="0" y="1632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37025" y="5651893"/>
            <a:ext cx="22860" cy="165100"/>
          </a:xfrm>
          <a:custGeom>
            <a:avLst/>
            <a:gdLst/>
            <a:ahLst/>
            <a:cxnLst/>
            <a:rect l="l" t="t" r="r" b="b"/>
            <a:pathLst>
              <a:path w="22860" h="165100">
                <a:moveTo>
                  <a:pt x="0" y="164617"/>
                </a:moveTo>
                <a:lnTo>
                  <a:pt x="22237" y="164617"/>
                </a:lnTo>
                <a:lnTo>
                  <a:pt x="22237" y="0"/>
                </a:lnTo>
                <a:lnTo>
                  <a:pt x="0" y="0"/>
                </a:lnTo>
                <a:lnTo>
                  <a:pt x="0" y="1646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363186" y="5707469"/>
            <a:ext cx="16510" cy="167005"/>
          </a:xfrm>
          <a:custGeom>
            <a:avLst/>
            <a:gdLst/>
            <a:ahLst/>
            <a:cxnLst/>
            <a:rect l="l" t="t" r="r" b="b"/>
            <a:pathLst>
              <a:path w="16510" h="167004">
                <a:moveTo>
                  <a:pt x="0" y="166522"/>
                </a:moveTo>
                <a:lnTo>
                  <a:pt x="15913" y="166522"/>
                </a:lnTo>
                <a:lnTo>
                  <a:pt x="15913" y="0"/>
                </a:lnTo>
                <a:lnTo>
                  <a:pt x="0" y="0"/>
                </a:lnTo>
                <a:lnTo>
                  <a:pt x="0" y="1665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406696" y="5718162"/>
            <a:ext cx="16510" cy="167640"/>
          </a:xfrm>
          <a:custGeom>
            <a:avLst/>
            <a:gdLst/>
            <a:ahLst/>
            <a:cxnLst/>
            <a:rect l="l" t="t" r="r" b="b"/>
            <a:pathLst>
              <a:path w="16510" h="167639">
                <a:moveTo>
                  <a:pt x="0" y="167297"/>
                </a:moveTo>
                <a:lnTo>
                  <a:pt x="16052" y="167297"/>
                </a:lnTo>
                <a:lnTo>
                  <a:pt x="16052" y="0"/>
                </a:lnTo>
                <a:lnTo>
                  <a:pt x="0" y="0"/>
                </a:lnTo>
                <a:lnTo>
                  <a:pt x="0" y="1672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381436" y="5711952"/>
            <a:ext cx="23495" cy="168910"/>
          </a:xfrm>
          <a:custGeom>
            <a:avLst/>
            <a:gdLst/>
            <a:ahLst/>
            <a:cxnLst/>
            <a:rect l="l" t="t" r="r" b="b"/>
            <a:pathLst>
              <a:path w="23495" h="168910">
                <a:moveTo>
                  <a:pt x="0" y="168630"/>
                </a:moveTo>
                <a:lnTo>
                  <a:pt x="22898" y="168630"/>
                </a:lnTo>
                <a:lnTo>
                  <a:pt x="22898" y="0"/>
                </a:lnTo>
                <a:lnTo>
                  <a:pt x="0" y="0"/>
                </a:lnTo>
                <a:lnTo>
                  <a:pt x="0" y="1686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422737" y="5722061"/>
            <a:ext cx="16510" cy="167640"/>
          </a:xfrm>
          <a:custGeom>
            <a:avLst/>
            <a:gdLst/>
            <a:ahLst/>
            <a:cxnLst/>
            <a:rect l="l" t="t" r="r" b="b"/>
            <a:pathLst>
              <a:path w="16510" h="167639">
                <a:moveTo>
                  <a:pt x="0" y="167601"/>
                </a:moveTo>
                <a:lnTo>
                  <a:pt x="16103" y="167601"/>
                </a:lnTo>
                <a:lnTo>
                  <a:pt x="16103" y="0"/>
                </a:lnTo>
                <a:lnTo>
                  <a:pt x="0" y="0"/>
                </a:lnTo>
                <a:lnTo>
                  <a:pt x="0" y="1676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438903" y="5726036"/>
            <a:ext cx="23495" cy="170180"/>
          </a:xfrm>
          <a:custGeom>
            <a:avLst/>
            <a:gdLst/>
            <a:ahLst/>
            <a:cxnLst/>
            <a:rect l="l" t="t" r="r" b="b"/>
            <a:pathLst>
              <a:path w="23495" h="170179">
                <a:moveTo>
                  <a:pt x="0" y="169697"/>
                </a:moveTo>
                <a:lnTo>
                  <a:pt x="23037" y="169697"/>
                </a:lnTo>
                <a:lnTo>
                  <a:pt x="23037" y="0"/>
                </a:lnTo>
                <a:lnTo>
                  <a:pt x="0" y="0"/>
                </a:lnTo>
                <a:lnTo>
                  <a:pt x="0" y="1696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204398" y="5668441"/>
            <a:ext cx="15875" cy="164465"/>
          </a:xfrm>
          <a:custGeom>
            <a:avLst/>
            <a:gdLst/>
            <a:ahLst/>
            <a:cxnLst/>
            <a:rect l="l" t="t" r="r" b="b"/>
            <a:pathLst>
              <a:path w="15875" h="164464">
                <a:moveTo>
                  <a:pt x="0" y="163944"/>
                </a:moveTo>
                <a:lnTo>
                  <a:pt x="15646" y="163944"/>
                </a:lnTo>
                <a:lnTo>
                  <a:pt x="15646" y="0"/>
                </a:lnTo>
                <a:lnTo>
                  <a:pt x="0" y="0"/>
                </a:lnTo>
                <a:lnTo>
                  <a:pt x="0" y="1639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179620" y="5662383"/>
            <a:ext cx="22860" cy="165735"/>
          </a:xfrm>
          <a:custGeom>
            <a:avLst/>
            <a:gdLst/>
            <a:ahLst/>
            <a:cxnLst/>
            <a:rect l="l" t="t" r="r" b="b"/>
            <a:pathLst>
              <a:path w="22860" h="165735">
                <a:moveTo>
                  <a:pt x="0" y="165303"/>
                </a:moveTo>
                <a:lnTo>
                  <a:pt x="22364" y="165303"/>
                </a:lnTo>
                <a:lnTo>
                  <a:pt x="22364" y="0"/>
                </a:lnTo>
                <a:lnTo>
                  <a:pt x="0" y="0"/>
                </a:lnTo>
                <a:lnTo>
                  <a:pt x="0" y="1653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222394" y="5672899"/>
            <a:ext cx="22860" cy="166370"/>
          </a:xfrm>
          <a:custGeom>
            <a:avLst/>
            <a:gdLst/>
            <a:ahLst/>
            <a:cxnLst/>
            <a:rect l="l" t="t" r="r" b="b"/>
            <a:pathLst>
              <a:path w="22860" h="166370">
                <a:moveTo>
                  <a:pt x="0" y="166027"/>
                </a:moveTo>
                <a:lnTo>
                  <a:pt x="22453" y="166027"/>
                </a:lnTo>
                <a:lnTo>
                  <a:pt x="22453" y="0"/>
                </a:lnTo>
                <a:lnTo>
                  <a:pt x="0" y="0"/>
                </a:lnTo>
                <a:lnTo>
                  <a:pt x="0" y="1660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247197" y="5678944"/>
            <a:ext cx="22860" cy="167005"/>
          </a:xfrm>
          <a:custGeom>
            <a:avLst/>
            <a:gdLst/>
            <a:ahLst/>
            <a:cxnLst/>
            <a:rect l="l" t="t" r="r" b="b"/>
            <a:pathLst>
              <a:path w="22860" h="167004">
                <a:moveTo>
                  <a:pt x="0" y="166497"/>
                </a:moveTo>
                <a:lnTo>
                  <a:pt x="22567" y="166497"/>
                </a:lnTo>
                <a:lnTo>
                  <a:pt x="22567" y="0"/>
                </a:lnTo>
                <a:lnTo>
                  <a:pt x="0" y="0"/>
                </a:lnTo>
                <a:lnTo>
                  <a:pt x="0" y="1664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294835" y="5690666"/>
            <a:ext cx="15875" cy="165735"/>
          </a:xfrm>
          <a:custGeom>
            <a:avLst/>
            <a:gdLst/>
            <a:ahLst/>
            <a:cxnLst/>
            <a:rect l="l" t="t" r="r" b="b"/>
            <a:pathLst>
              <a:path w="15875" h="165735">
                <a:moveTo>
                  <a:pt x="0" y="165442"/>
                </a:moveTo>
                <a:lnTo>
                  <a:pt x="15798" y="165442"/>
                </a:lnTo>
                <a:lnTo>
                  <a:pt x="15798" y="0"/>
                </a:lnTo>
                <a:lnTo>
                  <a:pt x="0" y="0"/>
                </a:lnTo>
                <a:lnTo>
                  <a:pt x="0" y="1654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269828" y="5684520"/>
            <a:ext cx="22860" cy="167005"/>
          </a:xfrm>
          <a:custGeom>
            <a:avLst/>
            <a:gdLst/>
            <a:ahLst/>
            <a:cxnLst/>
            <a:rect l="l" t="t" r="r" b="b"/>
            <a:pathLst>
              <a:path w="22860" h="167004">
                <a:moveTo>
                  <a:pt x="0" y="166852"/>
                </a:moveTo>
                <a:lnTo>
                  <a:pt x="22631" y="166852"/>
                </a:lnTo>
                <a:lnTo>
                  <a:pt x="22631" y="0"/>
                </a:lnTo>
                <a:lnTo>
                  <a:pt x="0" y="0"/>
                </a:lnTo>
                <a:lnTo>
                  <a:pt x="0" y="1668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312996" y="5695099"/>
            <a:ext cx="22860" cy="167640"/>
          </a:xfrm>
          <a:custGeom>
            <a:avLst/>
            <a:gdLst/>
            <a:ahLst/>
            <a:cxnLst/>
            <a:rect l="l" t="t" r="r" b="b"/>
            <a:pathLst>
              <a:path w="22860" h="167639">
                <a:moveTo>
                  <a:pt x="0" y="167589"/>
                </a:moveTo>
                <a:lnTo>
                  <a:pt x="22682" y="167589"/>
                </a:lnTo>
                <a:lnTo>
                  <a:pt x="22682" y="0"/>
                </a:lnTo>
                <a:lnTo>
                  <a:pt x="0" y="0"/>
                </a:lnTo>
                <a:lnTo>
                  <a:pt x="0" y="1675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338078" y="5701334"/>
            <a:ext cx="22860" cy="168275"/>
          </a:xfrm>
          <a:custGeom>
            <a:avLst/>
            <a:gdLst/>
            <a:ahLst/>
            <a:cxnLst/>
            <a:rect l="l" t="t" r="r" b="b"/>
            <a:pathLst>
              <a:path w="22860" h="168275">
                <a:moveTo>
                  <a:pt x="0" y="167944"/>
                </a:moveTo>
                <a:lnTo>
                  <a:pt x="22758" y="167944"/>
                </a:lnTo>
                <a:lnTo>
                  <a:pt x="22758" y="0"/>
                </a:lnTo>
                <a:lnTo>
                  <a:pt x="0" y="0"/>
                </a:lnTo>
                <a:lnTo>
                  <a:pt x="0" y="1679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868483" y="5274906"/>
            <a:ext cx="968375" cy="856615"/>
          </a:xfrm>
          <a:custGeom>
            <a:avLst/>
            <a:gdLst/>
            <a:ahLst/>
            <a:cxnLst/>
            <a:rect l="l" t="t" r="r" b="b"/>
            <a:pathLst>
              <a:path w="968375" h="856614">
                <a:moveTo>
                  <a:pt x="263258" y="901"/>
                </a:moveTo>
                <a:lnTo>
                  <a:pt x="15684" y="130644"/>
                </a:lnTo>
                <a:lnTo>
                  <a:pt x="14389" y="132715"/>
                </a:lnTo>
                <a:lnTo>
                  <a:pt x="0" y="659599"/>
                </a:lnTo>
                <a:lnTo>
                  <a:pt x="1955" y="662216"/>
                </a:lnTo>
                <a:lnTo>
                  <a:pt x="730275" y="856437"/>
                </a:lnTo>
                <a:lnTo>
                  <a:pt x="732243" y="856068"/>
                </a:lnTo>
                <a:lnTo>
                  <a:pt x="750253" y="842886"/>
                </a:lnTo>
                <a:lnTo>
                  <a:pt x="728751" y="842886"/>
                </a:lnTo>
                <a:lnTo>
                  <a:pt x="12903" y="651992"/>
                </a:lnTo>
                <a:lnTo>
                  <a:pt x="26924" y="139103"/>
                </a:lnTo>
                <a:lnTo>
                  <a:pt x="267071" y="13243"/>
                </a:lnTo>
                <a:lnTo>
                  <a:pt x="264795" y="12725"/>
                </a:lnTo>
                <a:lnTo>
                  <a:pt x="266204" y="6527"/>
                </a:lnTo>
                <a:lnTo>
                  <a:pt x="263258" y="901"/>
                </a:lnTo>
                <a:close/>
              </a:path>
              <a:path w="968375" h="856614">
                <a:moveTo>
                  <a:pt x="266128" y="0"/>
                </a:moveTo>
                <a:lnTo>
                  <a:pt x="264604" y="203"/>
                </a:lnTo>
                <a:lnTo>
                  <a:pt x="263258" y="901"/>
                </a:lnTo>
                <a:lnTo>
                  <a:pt x="269151" y="12153"/>
                </a:lnTo>
                <a:lnTo>
                  <a:pt x="267071" y="13243"/>
                </a:lnTo>
                <a:lnTo>
                  <a:pt x="955268" y="169900"/>
                </a:lnTo>
                <a:lnTo>
                  <a:pt x="944067" y="685279"/>
                </a:lnTo>
                <a:lnTo>
                  <a:pt x="728751" y="842886"/>
                </a:lnTo>
                <a:lnTo>
                  <a:pt x="750253" y="842886"/>
                </a:lnTo>
                <a:lnTo>
                  <a:pt x="955700" y="692505"/>
                </a:lnTo>
                <a:lnTo>
                  <a:pt x="956665" y="690651"/>
                </a:lnTo>
                <a:lnTo>
                  <a:pt x="968146" y="161988"/>
                </a:lnTo>
                <a:lnTo>
                  <a:pt x="966076" y="159334"/>
                </a:lnTo>
                <a:lnTo>
                  <a:pt x="266128" y="0"/>
                </a:lnTo>
                <a:close/>
              </a:path>
              <a:path w="968375" h="856614">
                <a:moveTo>
                  <a:pt x="266204" y="6527"/>
                </a:moveTo>
                <a:lnTo>
                  <a:pt x="264795" y="12725"/>
                </a:lnTo>
                <a:lnTo>
                  <a:pt x="267071" y="13243"/>
                </a:lnTo>
                <a:lnTo>
                  <a:pt x="269151" y="12153"/>
                </a:lnTo>
                <a:lnTo>
                  <a:pt x="266204" y="65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872979" y="5407698"/>
            <a:ext cx="743585" cy="720090"/>
          </a:xfrm>
          <a:custGeom>
            <a:avLst/>
            <a:gdLst/>
            <a:ahLst/>
            <a:cxnLst/>
            <a:rect l="l" t="t" r="r" b="b"/>
            <a:pathLst>
              <a:path w="743585" h="720089">
                <a:moveTo>
                  <a:pt x="14350" y="0"/>
                </a:moveTo>
                <a:lnTo>
                  <a:pt x="0" y="525500"/>
                </a:lnTo>
                <a:lnTo>
                  <a:pt x="727392" y="719480"/>
                </a:lnTo>
                <a:lnTo>
                  <a:pt x="727455" y="717067"/>
                </a:lnTo>
                <a:lnTo>
                  <a:pt x="723646" y="716965"/>
                </a:lnTo>
                <a:lnTo>
                  <a:pt x="723715" y="714553"/>
                </a:lnTo>
                <a:lnTo>
                  <a:pt x="3886" y="522605"/>
                </a:lnTo>
                <a:lnTo>
                  <a:pt x="18033" y="4826"/>
                </a:lnTo>
                <a:lnTo>
                  <a:pt x="34178" y="4826"/>
                </a:lnTo>
                <a:lnTo>
                  <a:pt x="14350" y="0"/>
                </a:lnTo>
                <a:close/>
              </a:path>
              <a:path w="743585" h="720089">
                <a:moveTo>
                  <a:pt x="34178" y="4826"/>
                </a:moveTo>
                <a:lnTo>
                  <a:pt x="18033" y="4826"/>
                </a:lnTo>
                <a:lnTo>
                  <a:pt x="739178" y="180340"/>
                </a:lnTo>
                <a:lnTo>
                  <a:pt x="723715" y="714553"/>
                </a:lnTo>
                <a:lnTo>
                  <a:pt x="726046" y="715175"/>
                </a:lnTo>
                <a:lnTo>
                  <a:pt x="725551" y="717016"/>
                </a:lnTo>
                <a:lnTo>
                  <a:pt x="727455" y="717067"/>
                </a:lnTo>
                <a:lnTo>
                  <a:pt x="743077" y="177368"/>
                </a:lnTo>
                <a:lnTo>
                  <a:pt x="34178" y="4826"/>
                </a:lnTo>
                <a:close/>
              </a:path>
              <a:path w="743585" h="720089">
                <a:moveTo>
                  <a:pt x="723715" y="714553"/>
                </a:moveTo>
                <a:lnTo>
                  <a:pt x="723646" y="716965"/>
                </a:lnTo>
                <a:lnTo>
                  <a:pt x="725551" y="717016"/>
                </a:lnTo>
                <a:lnTo>
                  <a:pt x="726046" y="715175"/>
                </a:lnTo>
                <a:lnTo>
                  <a:pt x="723715" y="71455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596685" y="5438101"/>
            <a:ext cx="235585" cy="688340"/>
          </a:xfrm>
          <a:custGeom>
            <a:avLst/>
            <a:gdLst/>
            <a:ahLst/>
            <a:cxnLst/>
            <a:rect l="l" t="t" r="r" b="b"/>
            <a:pathLst>
              <a:path w="235585" h="688339">
                <a:moveTo>
                  <a:pt x="234445" y="0"/>
                </a:moveTo>
                <a:lnTo>
                  <a:pt x="16361" y="146875"/>
                </a:lnTo>
                <a:lnTo>
                  <a:pt x="49" y="682781"/>
                </a:lnTo>
                <a:lnTo>
                  <a:pt x="0" y="686663"/>
                </a:lnTo>
                <a:lnTo>
                  <a:pt x="968" y="688301"/>
                </a:lnTo>
                <a:lnTo>
                  <a:pt x="2975" y="688149"/>
                </a:lnTo>
                <a:lnTo>
                  <a:pt x="727" y="685076"/>
                </a:lnTo>
                <a:lnTo>
                  <a:pt x="3862" y="682781"/>
                </a:lnTo>
                <a:lnTo>
                  <a:pt x="19307" y="149479"/>
                </a:lnTo>
                <a:lnTo>
                  <a:pt x="231549" y="5321"/>
                </a:lnTo>
                <a:lnTo>
                  <a:pt x="235370" y="5321"/>
                </a:lnTo>
                <a:lnTo>
                  <a:pt x="235448" y="1714"/>
                </a:lnTo>
                <a:lnTo>
                  <a:pt x="234445" y="0"/>
                </a:lnTo>
                <a:close/>
              </a:path>
              <a:path w="235585" h="688339">
                <a:moveTo>
                  <a:pt x="235370" y="5321"/>
                </a:moveTo>
                <a:lnTo>
                  <a:pt x="231549" y="5321"/>
                </a:lnTo>
                <a:lnTo>
                  <a:pt x="220297" y="524370"/>
                </a:lnTo>
                <a:lnTo>
                  <a:pt x="3862" y="682781"/>
                </a:lnTo>
                <a:lnTo>
                  <a:pt x="3749" y="686663"/>
                </a:lnTo>
                <a:lnTo>
                  <a:pt x="1882" y="686663"/>
                </a:lnTo>
                <a:lnTo>
                  <a:pt x="2975" y="688149"/>
                </a:lnTo>
                <a:lnTo>
                  <a:pt x="5005" y="686663"/>
                </a:lnTo>
                <a:lnTo>
                  <a:pt x="3749" y="686663"/>
                </a:lnTo>
                <a:lnTo>
                  <a:pt x="1844" y="686612"/>
                </a:lnTo>
                <a:lnTo>
                  <a:pt x="5074" y="686612"/>
                </a:lnTo>
                <a:lnTo>
                  <a:pt x="223307" y="526897"/>
                </a:lnTo>
                <a:lnTo>
                  <a:pt x="224082" y="525399"/>
                </a:lnTo>
                <a:lnTo>
                  <a:pt x="235370" y="5321"/>
                </a:lnTo>
                <a:close/>
              </a:path>
              <a:path w="235585" h="688339">
                <a:moveTo>
                  <a:pt x="3862" y="682781"/>
                </a:moveTo>
                <a:lnTo>
                  <a:pt x="727" y="685076"/>
                </a:lnTo>
                <a:lnTo>
                  <a:pt x="1844" y="686612"/>
                </a:lnTo>
                <a:lnTo>
                  <a:pt x="3749" y="686663"/>
                </a:lnTo>
                <a:lnTo>
                  <a:pt x="3862" y="68278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887279" y="5279567"/>
            <a:ext cx="944880" cy="309245"/>
          </a:xfrm>
          <a:custGeom>
            <a:avLst/>
            <a:gdLst/>
            <a:ahLst/>
            <a:cxnLst/>
            <a:rect l="l" t="t" r="r" b="b"/>
            <a:pathLst>
              <a:path w="944879" h="309245">
                <a:moveTo>
                  <a:pt x="247840" y="0"/>
                </a:moveTo>
                <a:lnTo>
                  <a:pt x="246532" y="177"/>
                </a:lnTo>
                <a:lnTo>
                  <a:pt x="1003" y="128854"/>
                </a:lnTo>
                <a:lnTo>
                  <a:pt x="0" y="130771"/>
                </a:lnTo>
                <a:lnTo>
                  <a:pt x="1435" y="132384"/>
                </a:lnTo>
                <a:lnTo>
                  <a:pt x="726376" y="308825"/>
                </a:lnTo>
                <a:lnTo>
                  <a:pt x="727900" y="308559"/>
                </a:lnTo>
                <a:lnTo>
                  <a:pt x="733248" y="304926"/>
                </a:lnTo>
                <a:lnTo>
                  <a:pt x="726465" y="304926"/>
                </a:lnTo>
                <a:lnTo>
                  <a:pt x="7251" y="129882"/>
                </a:lnTo>
                <a:lnTo>
                  <a:pt x="247688" y="3873"/>
                </a:lnTo>
                <a:lnTo>
                  <a:pt x="264854" y="3873"/>
                </a:lnTo>
                <a:lnTo>
                  <a:pt x="247840" y="0"/>
                </a:lnTo>
                <a:close/>
              </a:path>
              <a:path w="944879" h="309245">
                <a:moveTo>
                  <a:pt x="938251" y="161080"/>
                </a:moveTo>
                <a:lnTo>
                  <a:pt x="726465" y="304926"/>
                </a:lnTo>
                <a:lnTo>
                  <a:pt x="733248" y="304926"/>
                </a:lnTo>
                <a:lnTo>
                  <a:pt x="943605" y="162051"/>
                </a:lnTo>
                <a:lnTo>
                  <a:pt x="942517" y="162051"/>
                </a:lnTo>
                <a:lnTo>
                  <a:pt x="938251" y="161080"/>
                </a:lnTo>
                <a:close/>
              </a:path>
              <a:path w="944879" h="309245">
                <a:moveTo>
                  <a:pt x="941870" y="158622"/>
                </a:moveTo>
                <a:lnTo>
                  <a:pt x="938251" y="161080"/>
                </a:lnTo>
                <a:lnTo>
                  <a:pt x="942517" y="162051"/>
                </a:lnTo>
                <a:lnTo>
                  <a:pt x="942949" y="160197"/>
                </a:lnTo>
                <a:lnTo>
                  <a:pt x="941870" y="158622"/>
                </a:lnTo>
                <a:close/>
              </a:path>
              <a:path w="944879" h="309245">
                <a:moveTo>
                  <a:pt x="943368" y="158343"/>
                </a:moveTo>
                <a:lnTo>
                  <a:pt x="942517" y="162051"/>
                </a:lnTo>
                <a:lnTo>
                  <a:pt x="943605" y="162051"/>
                </a:lnTo>
                <a:lnTo>
                  <a:pt x="944016" y="161772"/>
                </a:lnTo>
                <a:lnTo>
                  <a:pt x="944816" y="159842"/>
                </a:lnTo>
                <a:lnTo>
                  <a:pt x="943368" y="158343"/>
                </a:lnTo>
                <a:close/>
              </a:path>
              <a:path w="944879" h="309245">
                <a:moveTo>
                  <a:pt x="264854" y="3873"/>
                </a:moveTo>
                <a:lnTo>
                  <a:pt x="247688" y="3873"/>
                </a:lnTo>
                <a:lnTo>
                  <a:pt x="938251" y="161080"/>
                </a:lnTo>
                <a:lnTo>
                  <a:pt x="941870" y="158622"/>
                </a:lnTo>
                <a:lnTo>
                  <a:pt x="943305" y="158622"/>
                </a:lnTo>
                <a:lnTo>
                  <a:pt x="943368" y="158343"/>
                </a:lnTo>
                <a:lnTo>
                  <a:pt x="264854" y="3873"/>
                </a:lnTo>
                <a:close/>
              </a:path>
              <a:path w="944879" h="309245">
                <a:moveTo>
                  <a:pt x="943305" y="158622"/>
                </a:moveTo>
                <a:lnTo>
                  <a:pt x="941870" y="158622"/>
                </a:lnTo>
                <a:lnTo>
                  <a:pt x="942949" y="160197"/>
                </a:lnTo>
                <a:lnTo>
                  <a:pt x="943305" y="1586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931958" y="5523915"/>
            <a:ext cx="635635" cy="488950"/>
          </a:xfrm>
          <a:custGeom>
            <a:avLst/>
            <a:gdLst/>
            <a:ahLst/>
            <a:cxnLst/>
            <a:rect l="l" t="t" r="r" b="b"/>
            <a:pathLst>
              <a:path w="635635" h="488950">
                <a:moveTo>
                  <a:pt x="47485" y="0"/>
                </a:moveTo>
                <a:lnTo>
                  <a:pt x="43954" y="0"/>
                </a:lnTo>
                <a:lnTo>
                  <a:pt x="27131" y="3379"/>
                </a:lnTo>
                <a:lnTo>
                  <a:pt x="13128" y="12684"/>
                </a:lnTo>
                <a:lnTo>
                  <a:pt x="3549" y="26660"/>
                </a:lnTo>
                <a:lnTo>
                  <a:pt x="0" y="44056"/>
                </a:lnTo>
                <a:lnTo>
                  <a:pt x="0" y="297624"/>
                </a:lnTo>
                <a:lnTo>
                  <a:pt x="19904" y="334457"/>
                </a:lnTo>
                <a:lnTo>
                  <a:pt x="580948" y="487210"/>
                </a:lnTo>
                <a:lnTo>
                  <a:pt x="588162" y="488543"/>
                </a:lnTo>
                <a:lnTo>
                  <a:pt x="591693" y="488543"/>
                </a:lnTo>
                <a:lnTo>
                  <a:pt x="608508" y="485162"/>
                </a:lnTo>
                <a:lnTo>
                  <a:pt x="622507" y="475854"/>
                </a:lnTo>
                <a:lnTo>
                  <a:pt x="632085" y="461877"/>
                </a:lnTo>
                <a:lnTo>
                  <a:pt x="635635" y="444487"/>
                </a:lnTo>
                <a:lnTo>
                  <a:pt x="635635" y="387896"/>
                </a:lnTo>
                <a:lnTo>
                  <a:pt x="579196" y="387896"/>
                </a:lnTo>
                <a:lnTo>
                  <a:pt x="572287" y="386054"/>
                </a:lnTo>
                <a:lnTo>
                  <a:pt x="572489" y="382981"/>
                </a:lnTo>
                <a:lnTo>
                  <a:pt x="560717" y="382981"/>
                </a:lnTo>
                <a:lnTo>
                  <a:pt x="546823" y="379247"/>
                </a:lnTo>
                <a:lnTo>
                  <a:pt x="546980" y="376859"/>
                </a:lnTo>
                <a:lnTo>
                  <a:pt x="537616" y="376859"/>
                </a:lnTo>
                <a:lnTo>
                  <a:pt x="530644" y="375005"/>
                </a:lnTo>
                <a:lnTo>
                  <a:pt x="530852" y="371817"/>
                </a:lnTo>
                <a:lnTo>
                  <a:pt x="520801" y="371817"/>
                </a:lnTo>
                <a:lnTo>
                  <a:pt x="506945" y="368147"/>
                </a:lnTo>
                <a:lnTo>
                  <a:pt x="507079" y="365747"/>
                </a:lnTo>
                <a:lnTo>
                  <a:pt x="497763" y="365747"/>
                </a:lnTo>
                <a:lnTo>
                  <a:pt x="490791" y="363893"/>
                </a:lnTo>
                <a:lnTo>
                  <a:pt x="490922" y="361543"/>
                </a:lnTo>
                <a:lnTo>
                  <a:pt x="481622" y="361543"/>
                </a:lnTo>
                <a:lnTo>
                  <a:pt x="474751" y="359740"/>
                </a:lnTo>
                <a:lnTo>
                  <a:pt x="474920" y="356666"/>
                </a:lnTo>
                <a:lnTo>
                  <a:pt x="463270" y="356666"/>
                </a:lnTo>
                <a:lnTo>
                  <a:pt x="449491" y="353161"/>
                </a:lnTo>
                <a:lnTo>
                  <a:pt x="449663" y="350062"/>
                </a:lnTo>
                <a:lnTo>
                  <a:pt x="438073" y="350062"/>
                </a:lnTo>
                <a:lnTo>
                  <a:pt x="431228" y="348335"/>
                </a:lnTo>
                <a:lnTo>
                  <a:pt x="431392" y="345351"/>
                </a:lnTo>
                <a:lnTo>
                  <a:pt x="419773" y="345351"/>
                </a:lnTo>
                <a:lnTo>
                  <a:pt x="406120" y="341744"/>
                </a:lnTo>
                <a:lnTo>
                  <a:pt x="406283" y="338772"/>
                </a:lnTo>
                <a:lnTo>
                  <a:pt x="394677" y="338772"/>
                </a:lnTo>
                <a:lnTo>
                  <a:pt x="381038" y="335165"/>
                </a:lnTo>
                <a:lnTo>
                  <a:pt x="381202" y="332193"/>
                </a:lnTo>
                <a:lnTo>
                  <a:pt x="369709" y="332193"/>
                </a:lnTo>
                <a:lnTo>
                  <a:pt x="362877" y="330428"/>
                </a:lnTo>
                <a:lnTo>
                  <a:pt x="363039" y="327456"/>
                </a:lnTo>
                <a:lnTo>
                  <a:pt x="351510" y="327456"/>
                </a:lnTo>
                <a:lnTo>
                  <a:pt x="337870" y="323888"/>
                </a:lnTo>
                <a:lnTo>
                  <a:pt x="338001" y="321525"/>
                </a:lnTo>
                <a:lnTo>
                  <a:pt x="328828" y="321525"/>
                </a:lnTo>
                <a:lnTo>
                  <a:pt x="315239" y="317982"/>
                </a:lnTo>
                <a:lnTo>
                  <a:pt x="315402" y="315010"/>
                </a:lnTo>
                <a:lnTo>
                  <a:pt x="303949" y="315010"/>
                </a:lnTo>
                <a:lnTo>
                  <a:pt x="290436" y="311467"/>
                </a:lnTo>
                <a:lnTo>
                  <a:pt x="290600" y="308470"/>
                </a:lnTo>
                <a:lnTo>
                  <a:pt x="279133" y="308470"/>
                </a:lnTo>
                <a:lnTo>
                  <a:pt x="272440" y="306743"/>
                </a:lnTo>
                <a:lnTo>
                  <a:pt x="272603" y="303758"/>
                </a:lnTo>
                <a:lnTo>
                  <a:pt x="261124" y="303758"/>
                </a:lnTo>
                <a:lnTo>
                  <a:pt x="247662" y="300228"/>
                </a:lnTo>
                <a:lnTo>
                  <a:pt x="247822" y="297319"/>
                </a:lnTo>
                <a:lnTo>
                  <a:pt x="236461" y="297319"/>
                </a:lnTo>
                <a:lnTo>
                  <a:pt x="229743" y="295567"/>
                </a:lnTo>
                <a:lnTo>
                  <a:pt x="229904" y="292595"/>
                </a:lnTo>
                <a:lnTo>
                  <a:pt x="218541" y="292595"/>
                </a:lnTo>
                <a:lnTo>
                  <a:pt x="205079" y="289090"/>
                </a:lnTo>
                <a:lnTo>
                  <a:pt x="205207" y="286740"/>
                </a:lnTo>
                <a:lnTo>
                  <a:pt x="196151" y="286740"/>
                </a:lnTo>
                <a:lnTo>
                  <a:pt x="189433" y="285000"/>
                </a:lnTo>
                <a:lnTo>
                  <a:pt x="189560" y="282663"/>
                </a:lnTo>
                <a:lnTo>
                  <a:pt x="180543" y="282663"/>
                </a:lnTo>
                <a:lnTo>
                  <a:pt x="173875" y="280924"/>
                </a:lnTo>
                <a:lnTo>
                  <a:pt x="174032" y="278003"/>
                </a:lnTo>
                <a:lnTo>
                  <a:pt x="162699" y="278003"/>
                </a:lnTo>
                <a:lnTo>
                  <a:pt x="149275" y="274510"/>
                </a:lnTo>
                <a:lnTo>
                  <a:pt x="149436" y="271576"/>
                </a:lnTo>
                <a:lnTo>
                  <a:pt x="138226" y="271576"/>
                </a:lnTo>
                <a:lnTo>
                  <a:pt x="131521" y="269900"/>
                </a:lnTo>
                <a:lnTo>
                  <a:pt x="131683" y="266903"/>
                </a:lnTo>
                <a:lnTo>
                  <a:pt x="120484" y="266903"/>
                </a:lnTo>
                <a:lnTo>
                  <a:pt x="107162" y="263461"/>
                </a:lnTo>
                <a:lnTo>
                  <a:pt x="107287" y="261137"/>
                </a:lnTo>
                <a:lnTo>
                  <a:pt x="98310" y="261137"/>
                </a:lnTo>
                <a:lnTo>
                  <a:pt x="91630" y="259372"/>
                </a:lnTo>
                <a:lnTo>
                  <a:pt x="91813" y="256019"/>
                </a:lnTo>
                <a:lnTo>
                  <a:pt x="81305" y="256019"/>
                </a:lnTo>
                <a:lnTo>
                  <a:pt x="74676" y="254254"/>
                </a:lnTo>
                <a:lnTo>
                  <a:pt x="74865" y="251282"/>
                </a:lnTo>
                <a:lnTo>
                  <a:pt x="63639" y="251282"/>
                </a:lnTo>
                <a:lnTo>
                  <a:pt x="50406" y="247827"/>
                </a:lnTo>
                <a:lnTo>
                  <a:pt x="50553" y="245529"/>
                </a:lnTo>
                <a:lnTo>
                  <a:pt x="41643" y="245529"/>
                </a:lnTo>
                <a:lnTo>
                  <a:pt x="34988" y="243738"/>
                </a:lnTo>
                <a:lnTo>
                  <a:pt x="45085" y="86499"/>
                </a:lnTo>
                <a:lnTo>
                  <a:pt x="396540" y="86499"/>
                </a:lnTo>
                <a:lnTo>
                  <a:pt x="51079" y="419"/>
                </a:lnTo>
                <a:lnTo>
                  <a:pt x="47485" y="0"/>
                </a:lnTo>
                <a:close/>
              </a:path>
              <a:path w="635635" h="488950">
                <a:moveTo>
                  <a:pt x="635635" y="218605"/>
                </a:moveTo>
                <a:lnTo>
                  <a:pt x="583298" y="218605"/>
                </a:lnTo>
                <a:lnTo>
                  <a:pt x="590245" y="220319"/>
                </a:lnTo>
                <a:lnTo>
                  <a:pt x="579196" y="387896"/>
                </a:lnTo>
                <a:lnTo>
                  <a:pt x="635635" y="387896"/>
                </a:lnTo>
                <a:lnTo>
                  <a:pt x="635635" y="218605"/>
                </a:lnTo>
                <a:close/>
              </a:path>
              <a:path w="635635" h="488950">
                <a:moveTo>
                  <a:pt x="635635" y="212331"/>
                </a:moveTo>
                <a:lnTo>
                  <a:pt x="557745" y="212331"/>
                </a:lnTo>
                <a:lnTo>
                  <a:pt x="571639" y="215773"/>
                </a:lnTo>
                <a:lnTo>
                  <a:pt x="560717" y="382981"/>
                </a:lnTo>
                <a:lnTo>
                  <a:pt x="572489" y="382981"/>
                </a:lnTo>
                <a:lnTo>
                  <a:pt x="583298" y="218605"/>
                </a:lnTo>
                <a:lnTo>
                  <a:pt x="635635" y="218605"/>
                </a:lnTo>
                <a:lnTo>
                  <a:pt x="635635" y="212331"/>
                </a:lnTo>
                <a:close/>
              </a:path>
              <a:path w="635635" h="488950">
                <a:moveTo>
                  <a:pt x="635635" y="208343"/>
                </a:moveTo>
                <a:lnTo>
                  <a:pt x="541540" y="208343"/>
                </a:lnTo>
                <a:lnTo>
                  <a:pt x="548487" y="210045"/>
                </a:lnTo>
                <a:lnTo>
                  <a:pt x="537616" y="376859"/>
                </a:lnTo>
                <a:lnTo>
                  <a:pt x="546980" y="376859"/>
                </a:lnTo>
                <a:lnTo>
                  <a:pt x="557745" y="212331"/>
                </a:lnTo>
                <a:lnTo>
                  <a:pt x="635635" y="212331"/>
                </a:lnTo>
                <a:lnTo>
                  <a:pt x="635635" y="208343"/>
                </a:lnTo>
                <a:close/>
              </a:path>
              <a:path w="635635" h="488950">
                <a:moveTo>
                  <a:pt x="635635" y="202120"/>
                </a:moveTo>
                <a:lnTo>
                  <a:pt x="516153" y="202120"/>
                </a:lnTo>
                <a:lnTo>
                  <a:pt x="529983" y="205524"/>
                </a:lnTo>
                <a:lnTo>
                  <a:pt x="520801" y="371817"/>
                </a:lnTo>
                <a:lnTo>
                  <a:pt x="530852" y="371817"/>
                </a:lnTo>
                <a:lnTo>
                  <a:pt x="541540" y="208343"/>
                </a:lnTo>
                <a:lnTo>
                  <a:pt x="635635" y="208343"/>
                </a:lnTo>
                <a:lnTo>
                  <a:pt x="635635" y="202120"/>
                </a:lnTo>
                <a:close/>
              </a:path>
              <a:path w="635635" h="488950">
                <a:moveTo>
                  <a:pt x="635635" y="198145"/>
                </a:moveTo>
                <a:lnTo>
                  <a:pt x="500011" y="198145"/>
                </a:lnTo>
                <a:lnTo>
                  <a:pt x="506895" y="199910"/>
                </a:lnTo>
                <a:lnTo>
                  <a:pt x="497763" y="365747"/>
                </a:lnTo>
                <a:lnTo>
                  <a:pt x="507079" y="365747"/>
                </a:lnTo>
                <a:lnTo>
                  <a:pt x="516153" y="202120"/>
                </a:lnTo>
                <a:lnTo>
                  <a:pt x="635635" y="202120"/>
                </a:lnTo>
                <a:lnTo>
                  <a:pt x="635635" y="198145"/>
                </a:lnTo>
                <a:close/>
              </a:path>
              <a:path w="635635" h="488950">
                <a:moveTo>
                  <a:pt x="635635" y="194246"/>
                </a:moveTo>
                <a:lnTo>
                  <a:pt x="483870" y="194246"/>
                </a:lnTo>
                <a:lnTo>
                  <a:pt x="490804" y="195922"/>
                </a:lnTo>
                <a:lnTo>
                  <a:pt x="481622" y="361543"/>
                </a:lnTo>
                <a:lnTo>
                  <a:pt x="490922" y="361543"/>
                </a:lnTo>
                <a:lnTo>
                  <a:pt x="500011" y="198145"/>
                </a:lnTo>
                <a:lnTo>
                  <a:pt x="635635" y="198145"/>
                </a:lnTo>
                <a:lnTo>
                  <a:pt x="635635" y="194246"/>
                </a:lnTo>
                <a:close/>
              </a:path>
              <a:path w="635635" h="488950">
                <a:moveTo>
                  <a:pt x="635635" y="188023"/>
                </a:moveTo>
                <a:lnTo>
                  <a:pt x="458698" y="188023"/>
                </a:lnTo>
                <a:lnTo>
                  <a:pt x="472389" y="191414"/>
                </a:lnTo>
                <a:lnTo>
                  <a:pt x="463270" y="356666"/>
                </a:lnTo>
                <a:lnTo>
                  <a:pt x="474920" y="356666"/>
                </a:lnTo>
                <a:lnTo>
                  <a:pt x="483870" y="194246"/>
                </a:lnTo>
                <a:lnTo>
                  <a:pt x="635635" y="194246"/>
                </a:lnTo>
                <a:lnTo>
                  <a:pt x="635635" y="188023"/>
                </a:lnTo>
                <a:close/>
              </a:path>
              <a:path w="635635" h="488950">
                <a:moveTo>
                  <a:pt x="635635" y="183553"/>
                </a:moveTo>
                <a:lnTo>
                  <a:pt x="440283" y="183553"/>
                </a:lnTo>
                <a:lnTo>
                  <a:pt x="447141" y="185242"/>
                </a:lnTo>
                <a:lnTo>
                  <a:pt x="438073" y="350062"/>
                </a:lnTo>
                <a:lnTo>
                  <a:pt x="449663" y="350062"/>
                </a:lnTo>
                <a:lnTo>
                  <a:pt x="458698" y="188023"/>
                </a:lnTo>
                <a:lnTo>
                  <a:pt x="635635" y="188023"/>
                </a:lnTo>
                <a:lnTo>
                  <a:pt x="635635" y="183553"/>
                </a:lnTo>
                <a:close/>
              </a:path>
              <a:path w="635635" h="488950">
                <a:moveTo>
                  <a:pt x="635114" y="177406"/>
                </a:moveTo>
                <a:lnTo>
                  <a:pt x="415150" y="177406"/>
                </a:lnTo>
                <a:lnTo>
                  <a:pt x="428879" y="180708"/>
                </a:lnTo>
                <a:lnTo>
                  <a:pt x="419773" y="345351"/>
                </a:lnTo>
                <a:lnTo>
                  <a:pt x="431392" y="345351"/>
                </a:lnTo>
                <a:lnTo>
                  <a:pt x="440283" y="183553"/>
                </a:lnTo>
                <a:lnTo>
                  <a:pt x="635635" y="183553"/>
                </a:lnTo>
                <a:lnTo>
                  <a:pt x="635635" y="180479"/>
                </a:lnTo>
                <a:lnTo>
                  <a:pt x="635114" y="177406"/>
                </a:lnTo>
                <a:close/>
              </a:path>
              <a:path w="635635" h="488950">
                <a:moveTo>
                  <a:pt x="634061" y="171183"/>
                </a:moveTo>
                <a:lnTo>
                  <a:pt x="390118" y="171183"/>
                </a:lnTo>
                <a:lnTo>
                  <a:pt x="403720" y="174548"/>
                </a:lnTo>
                <a:lnTo>
                  <a:pt x="394677" y="338772"/>
                </a:lnTo>
                <a:lnTo>
                  <a:pt x="406283" y="338772"/>
                </a:lnTo>
                <a:lnTo>
                  <a:pt x="415150" y="177406"/>
                </a:lnTo>
                <a:lnTo>
                  <a:pt x="635114" y="177406"/>
                </a:lnTo>
                <a:lnTo>
                  <a:pt x="634061" y="171183"/>
                </a:lnTo>
                <a:close/>
              </a:path>
              <a:path w="635635" h="488950">
                <a:moveTo>
                  <a:pt x="633310" y="166751"/>
                </a:moveTo>
                <a:lnTo>
                  <a:pt x="371805" y="166751"/>
                </a:lnTo>
                <a:lnTo>
                  <a:pt x="378675" y="168402"/>
                </a:lnTo>
                <a:lnTo>
                  <a:pt x="369709" y="332193"/>
                </a:lnTo>
                <a:lnTo>
                  <a:pt x="381202" y="332193"/>
                </a:lnTo>
                <a:lnTo>
                  <a:pt x="390118" y="171183"/>
                </a:lnTo>
                <a:lnTo>
                  <a:pt x="634061" y="171183"/>
                </a:lnTo>
                <a:lnTo>
                  <a:pt x="633310" y="166751"/>
                </a:lnTo>
                <a:close/>
              </a:path>
              <a:path w="635635" h="488950">
                <a:moveTo>
                  <a:pt x="630250" y="160604"/>
                </a:moveTo>
                <a:lnTo>
                  <a:pt x="346875" y="160604"/>
                </a:lnTo>
                <a:lnTo>
                  <a:pt x="360502" y="163931"/>
                </a:lnTo>
                <a:lnTo>
                  <a:pt x="351510" y="327456"/>
                </a:lnTo>
                <a:lnTo>
                  <a:pt x="363039" y="327456"/>
                </a:lnTo>
                <a:lnTo>
                  <a:pt x="371805" y="166751"/>
                </a:lnTo>
                <a:lnTo>
                  <a:pt x="633310" y="166751"/>
                </a:lnTo>
                <a:lnTo>
                  <a:pt x="633177" y="165962"/>
                </a:lnTo>
                <a:lnTo>
                  <a:pt x="630250" y="160604"/>
                </a:lnTo>
                <a:close/>
              </a:path>
              <a:path w="635635" h="488950">
                <a:moveTo>
                  <a:pt x="627198" y="155016"/>
                </a:moveTo>
                <a:lnTo>
                  <a:pt x="324180" y="155016"/>
                </a:lnTo>
                <a:lnTo>
                  <a:pt x="337807" y="158356"/>
                </a:lnTo>
                <a:lnTo>
                  <a:pt x="328828" y="321525"/>
                </a:lnTo>
                <a:lnTo>
                  <a:pt x="338001" y="321525"/>
                </a:lnTo>
                <a:lnTo>
                  <a:pt x="346875" y="160604"/>
                </a:lnTo>
                <a:lnTo>
                  <a:pt x="630250" y="160604"/>
                </a:lnTo>
                <a:lnTo>
                  <a:pt x="627198" y="155016"/>
                </a:lnTo>
                <a:close/>
              </a:path>
              <a:path w="635635" h="488950">
                <a:moveTo>
                  <a:pt x="621533" y="148983"/>
                </a:moveTo>
                <a:lnTo>
                  <a:pt x="299339" y="148983"/>
                </a:lnTo>
                <a:lnTo>
                  <a:pt x="312889" y="152273"/>
                </a:lnTo>
                <a:lnTo>
                  <a:pt x="303949" y="315010"/>
                </a:lnTo>
                <a:lnTo>
                  <a:pt x="315402" y="315010"/>
                </a:lnTo>
                <a:lnTo>
                  <a:pt x="324180" y="155016"/>
                </a:lnTo>
                <a:lnTo>
                  <a:pt x="627198" y="155016"/>
                </a:lnTo>
                <a:lnTo>
                  <a:pt x="626298" y="153369"/>
                </a:lnTo>
                <a:lnTo>
                  <a:pt x="621533" y="148983"/>
                </a:lnTo>
                <a:close/>
              </a:path>
              <a:path w="635635" h="488950">
                <a:moveTo>
                  <a:pt x="616677" y="144513"/>
                </a:moveTo>
                <a:lnTo>
                  <a:pt x="281305" y="144513"/>
                </a:lnTo>
                <a:lnTo>
                  <a:pt x="288086" y="146138"/>
                </a:lnTo>
                <a:lnTo>
                  <a:pt x="279133" y="308470"/>
                </a:lnTo>
                <a:lnTo>
                  <a:pt x="290600" y="308470"/>
                </a:lnTo>
                <a:lnTo>
                  <a:pt x="299339" y="148983"/>
                </a:lnTo>
                <a:lnTo>
                  <a:pt x="621533" y="148983"/>
                </a:lnTo>
                <a:lnTo>
                  <a:pt x="616677" y="144513"/>
                </a:lnTo>
                <a:close/>
              </a:path>
              <a:path w="635635" h="488950">
                <a:moveTo>
                  <a:pt x="603874" y="138468"/>
                </a:moveTo>
                <a:lnTo>
                  <a:pt x="256527" y="138468"/>
                </a:lnTo>
                <a:lnTo>
                  <a:pt x="270027" y="141757"/>
                </a:lnTo>
                <a:lnTo>
                  <a:pt x="261124" y="303758"/>
                </a:lnTo>
                <a:lnTo>
                  <a:pt x="272603" y="303758"/>
                </a:lnTo>
                <a:lnTo>
                  <a:pt x="281305" y="144513"/>
                </a:lnTo>
                <a:lnTo>
                  <a:pt x="616677" y="144513"/>
                </a:lnTo>
                <a:lnTo>
                  <a:pt x="615741" y="143651"/>
                </a:lnTo>
                <a:lnTo>
                  <a:pt x="603874" y="138468"/>
                </a:lnTo>
                <a:close/>
              </a:path>
              <a:path w="635635" h="488950">
                <a:moveTo>
                  <a:pt x="587313" y="134035"/>
                </a:moveTo>
                <a:lnTo>
                  <a:pt x="238544" y="134035"/>
                </a:lnTo>
                <a:lnTo>
                  <a:pt x="245262" y="135674"/>
                </a:lnTo>
                <a:lnTo>
                  <a:pt x="236461" y="297319"/>
                </a:lnTo>
                <a:lnTo>
                  <a:pt x="247822" y="297319"/>
                </a:lnTo>
                <a:lnTo>
                  <a:pt x="256527" y="138468"/>
                </a:lnTo>
                <a:lnTo>
                  <a:pt x="603874" y="138468"/>
                </a:lnTo>
                <a:lnTo>
                  <a:pt x="602246" y="137756"/>
                </a:lnTo>
                <a:lnTo>
                  <a:pt x="587313" y="134035"/>
                </a:lnTo>
                <a:close/>
              </a:path>
              <a:path w="635635" h="488950">
                <a:moveTo>
                  <a:pt x="563001" y="127977"/>
                </a:moveTo>
                <a:lnTo>
                  <a:pt x="213868" y="127977"/>
                </a:lnTo>
                <a:lnTo>
                  <a:pt x="227317" y="131279"/>
                </a:lnTo>
                <a:lnTo>
                  <a:pt x="218541" y="292595"/>
                </a:lnTo>
                <a:lnTo>
                  <a:pt x="229904" y="292595"/>
                </a:lnTo>
                <a:lnTo>
                  <a:pt x="238544" y="134035"/>
                </a:lnTo>
                <a:lnTo>
                  <a:pt x="587313" y="134035"/>
                </a:lnTo>
                <a:lnTo>
                  <a:pt x="563001" y="127977"/>
                </a:lnTo>
                <a:close/>
              </a:path>
              <a:path w="635635" h="488950">
                <a:moveTo>
                  <a:pt x="547609" y="124142"/>
                </a:moveTo>
                <a:lnTo>
                  <a:pt x="198221" y="124142"/>
                </a:lnTo>
                <a:lnTo>
                  <a:pt x="204939" y="125755"/>
                </a:lnTo>
                <a:lnTo>
                  <a:pt x="196151" y="286740"/>
                </a:lnTo>
                <a:lnTo>
                  <a:pt x="205207" y="286740"/>
                </a:lnTo>
                <a:lnTo>
                  <a:pt x="213868" y="127977"/>
                </a:lnTo>
                <a:lnTo>
                  <a:pt x="563001" y="127977"/>
                </a:lnTo>
                <a:lnTo>
                  <a:pt x="547609" y="124142"/>
                </a:lnTo>
                <a:close/>
              </a:path>
              <a:path w="635635" h="488950">
                <a:moveTo>
                  <a:pt x="532216" y="120307"/>
                </a:moveTo>
                <a:lnTo>
                  <a:pt x="182524" y="120307"/>
                </a:lnTo>
                <a:lnTo>
                  <a:pt x="189280" y="121958"/>
                </a:lnTo>
                <a:lnTo>
                  <a:pt x="180543" y="282663"/>
                </a:lnTo>
                <a:lnTo>
                  <a:pt x="189560" y="282663"/>
                </a:lnTo>
                <a:lnTo>
                  <a:pt x="198221" y="124142"/>
                </a:lnTo>
                <a:lnTo>
                  <a:pt x="547609" y="124142"/>
                </a:lnTo>
                <a:lnTo>
                  <a:pt x="532216" y="120307"/>
                </a:lnTo>
                <a:close/>
              </a:path>
              <a:path w="635635" h="488950">
                <a:moveTo>
                  <a:pt x="508057" y="114287"/>
                </a:moveTo>
                <a:lnTo>
                  <a:pt x="158026" y="114287"/>
                </a:lnTo>
                <a:lnTo>
                  <a:pt x="171411" y="117525"/>
                </a:lnTo>
                <a:lnTo>
                  <a:pt x="162699" y="278003"/>
                </a:lnTo>
                <a:lnTo>
                  <a:pt x="174032" y="278003"/>
                </a:lnTo>
                <a:lnTo>
                  <a:pt x="182524" y="120307"/>
                </a:lnTo>
                <a:lnTo>
                  <a:pt x="532216" y="120307"/>
                </a:lnTo>
                <a:lnTo>
                  <a:pt x="508057" y="114287"/>
                </a:lnTo>
                <a:close/>
              </a:path>
              <a:path w="635635" h="488950">
                <a:moveTo>
                  <a:pt x="490524" y="109918"/>
                </a:moveTo>
                <a:lnTo>
                  <a:pt x="140182" y="109918"/>
                </a:lnTo>
                <a:lnTo>
                  <a:pt x="146926" y="111518"/>
                </a:lnTo>
                <a:lnTo>
                  <a:pt x="138226" y="271576"/>
                </a:lnTo>
                <a:lnTo>
                  <a:pt x="149436" y="271576"/>
                </a:lnTo>
                <a:lnTo>
                  <a:pt x="158026" y="114287"/>
                </a:lnTo>
                <a:lnTo>
                  <a:pt x="508057" y="114287"/>
                </a:lnTo>
                <a:lnTo>
                  <a:pt x="490524" y="109918"/>
                </a:lnTo>
                <a:close/>
              </a:path>
              <a:path w="635635" h="488950">
                <a:moveTo>
                  <a:pt x="466468" y="103924"/>
                </a:moveTo>
                <a:lnTo>
                  <a:pt x="115760" y="103924"/>
                </a:lnTo>
                <a:lnTo>
                  <a:pt x="129146" y="107162"/>
                </a:lnTo>
                <a:lnTo>
                  <a:pt x="120484" y="266903"/>
                </a:lnTo>
                <a:lnTo>
                  <a:pt x="131683" y="266903"/>
                </a:lnTo>
                <a:lnTo>
                  <a:pt x="140182" y="109918"/>
                </a:lnTo>
                <a:lnTo>
                  <a:pt x="490524" y="109918"/>
                </a:lnTo>
                <a:lnTo>
                  <a:pt x="466468" y="103924"/>
                </a:lnTo>
                <a:close/>
              </a:path>
              <a:path w="635635" h="488950">
                <a:moveTo>
                  <a:pt x="451279" y="100139"/>
                </a:moveTo>
                <a:lnTo>
                  <a:pt x="100304" y="100139"/>
                </a:lnTo>
                <a:lnTo>
                  <a:pt x="106895" y="101752"/>
                </a:lnTo>
                <a:lnTo>
                  <a:pt x="98310" y="261137"/>
                </a:lnTo>
                <a:lnTo>
                  <a:pt x="107287" y="261137"/>
                </a:lnTo>
                <a:lnTo>
                  <a:pt x="115760" y="103924"/>
                </a:lnTo>
                <a:lnTo>
                  <a:pt x="466468" y="103924"/>
                </a:lnTo>
                <a:lnTo>
                  <a:pt x="451279" y="100139"/>
                </a:lnTo>
                <a:close/>
              </a:path>
              <a:path w="635635" h="488950">
                <a:moveTo>
                  <a:pt x="435938" y="96316"/>
                </a:moveTo>
                <a:lnTo>
                  <a:pt x="84772" y="96316"/>
                </a:lnTo>
                <a:lnTo>
                  <a:pt x="91427" y="97942"/>
                </a:lnTo>
                <a:lnTo>
                  <a:pt x="81305" y="256019"/>
                </a:lnTo>
                <a:lnTo>
                  <a:pt x="91813" y="256019"/>
                </a:lnTo>
                <a:lnTo>
                  <a:pt x="100304" y="100139"/>
                </a:lnTo>
                <a:lnTo>
                  <a:pt x="451279" y="100139"/>
                </a:lnTo>
                <a:lnTo>
                  <a:pt x="435938" y="96316"/>
                </a:lnTo>
                <a:close/>
              </a:path>
              <a:path w="635635" h="488950">
                <a:moveTo>
                  <a:pt x="412085" y="90373"/>
                </a:moveTo>
                <a:lnTo>
                  <a:pt x="60502" y="90373"/>
                </a:lnTo>
                <a:lnTo>
                  <a:pt x="73748" y="93599"/>
                </a:lnTo>
                <a:lnTo>
                  <a:pt x="63639" y="251282"/>
                </a:lnTo>
                <a:lnTo>
                  <a:pt x="74865" y="251282"/>
                </a:lnTo>
                <a:lnTo>
                  <a:pt x="84772" y="96316"/>
                </a:lnTo>
                <a:lnTo>
                  <a:pt x="435938" y="96316"/>
                </a:lnTo>
                <a:lnTo>
                  <a:pt x="412085" y="90373"/>
                </a:lnTo>
                <a:close/>
              </a:path>
              <a:path w="635635" h="488950">
                <a:moveTo>
                  <a:pt x="396540" y="86499"/>
                </a:moveTo>
                <a:lnTo>
                  <a:pt x="45085" y="86499"/>
                </a:lnTo>
                <a:lnTo>
                  <a:pt x="51701" y="88163"/>
                </a:lnTo>
                <a:lnTo>
                  <a:pt x="41643" y="245529"/>
                </a:lnTo>
                <a:lnTo>
                  <a:pt x="50553" y="245529"/>
                </a:lnTo>
                <a:lnTo>
                  <a:pt x="60502" y="90373"/>
                </a:lnTo>
                <a:lnTo>
                  <a:pt x="412085" y="90373"/>
                </a:lnTo>
                <a:lnTo>
                  <a:pt x="396540" y="86499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966946" y="5610428"/>
            <a:ext cx="17145" cy="159385"/>
          </a:xfrm>
          <a:custGeom>
            <a:avLst/>
            <a:gdLst/>
            <a:ahLst/>
            <a:cxnLst/>
            <a:rect l="l" t="t" r="r" b="b"/>
            <a:pathLst>
              <a:path w="17145" h="159385">
                <a:moveTo>
                  <a:pt x="10096" y="0"/>
                </a:moveTo>
                <a:lnTo>
                  <a:pt x="0" y="157226"/>
                </a:lnTo>
                <a:lnTo>
                  <a:pt x="6654" y="159016"/>
                </a:lnTo>
                <a:lnTo>
                  <a:pt x="16713" y="1651"/>
                </a:lnTo>
                <a:lnTo>
                  <a:pt x="100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006634" y="5620232"/>
            <a:ext cx="17145" cy="160020"/>
          </a:xfrm>
          <a:custGeom>
            <a:avLst/>
            <a:gdLst/>
            <a:ahLst/>
            <a:cxnLst/>
            <a:rect l="l" t="t" r="r" b="b"/>
            <a:pathLst>
              <a:path w="17145" h="160020">
                <a:moveTo>
                  <a:pt x="10096" y="0"/>
                </a:moveTo>
                <a:lnTo>
                  <a:pt x="0" y="157937"/>
                </a:lnTo>
                <a:lnTo>
                  <a:pt x="6629" y="159702"/>
                </a:lnTo>
                <a:lnTo>
                  <a:pt x="16751" y="1625"/>
                </a:lnTo>
                <a:lnTo>
                  <a:pt x="100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994035" y="5614301"/>
            <a:ext cx="0" cy="161290"/>
          </a:xfrm>
          <a:custGeom>
            <a:avLst/>
            <a:gdLst/>
            <a:ahLst/>
            <a:cxnLst/>
            <a:rect l="l" t="t" r="r" b="b"/>
            <a:pathLst>
              <a:path w="0" h="161289">
                <a:moveTo>
                  <a:pt x="0" y="0"/>
                </a:moveTo>
                <a:lnTo>
                  <a:pt x="0" y="160909"/>
                </a:lnTo>
              </a:path>
            </a:pathLst>
          </a:custGeom>
          <a:ln w="2334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462602" y="5732259"/>
            <a:ext cx="18415" cy="168910"/>
          </a:xfrm>
          <a:custGeom>
            <a:avLst/>
            <a:gdLst/>
            <a:ahLst/>
            <a:cxnLst/>
            <a:rect l="l" t="t" r="r" b="b"/>
            <a:pathLst>
              <a:path w="18414" h="168910">
                <a:moveTo>
                  <a:pt x="10896" y="0"/>
                </a:moveTo>
                <a:lnTo>
                  <a:pt x="0" y="166662"/>
                </a:lnTo>
                <a:lnTo>
                  <a:pt x="6972" y="168516"/>
                </a:lnTo>
                <a:lnTo>
                  <a:pt x="17843" y="1701"/>
                </a:lnTo>
                <a:lnTo>
                  <a:pt x="108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504245" y="5742520"/>
            <a:ext cx="18415" cy="169545"/>
          </a:xfrm>
          <a:custGeom>
            <a:avLst/>
            <a:gdLst/>
            <a:ahLst/>
            <a:cxnLst/>
            <a:rect l="l" t="t" r="r" b="b"/>
            <a:pathLst>
              <a:path w="18414" h="169545">
                <a:moveTo>
                  <a:pt x="11010" y="0"/>
                </a:moveTo>
                <a:lnTo>
                  <a:pt x="0" y="167449"/>
                </a:lnTo>
                <a:lnTo>
                  <a:pt x="6908" y="169290"/>
                </a:lnTo>
                <a:lnTo>
                  <a:pt x="17957" y="1727"/>
                </a:lnTo>
                <a:lnTo>
                  <a:pt x="11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491189" y="5736247"/>
            <a:ext cx="0" cy="170815"/>
          </a:xfrm>
          <a:custGeom>
            <a:avLst/>
            <a:gdLst/>
            <a:ahLst/>
            <a:cxnLst/>
            <a:rect l="l" t="t" r="r" b="b"/>
            <a:pathLst>
              <a:path w="0" h="170814">
                <a:moveTo>
                  <a:pt x="0" y="0"/>
                </a:moveTo>
                <a:lnTo>
                  <a:pt x="0" y="170649"/>
                </a:lnTo>
              </a:path>
            </a:pathLst>
          </a:custGeom>
          <a:ln w="2481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023588" y="5624055"/>
            <a:ext cx="15875" cy="161290"/>
          </a:xfrm>
          <a:custGeom>
            <a:avLst/>
            <a:gdLst/>
            <a:ahLst/>
            <a:cxnLst/>
            <a:rect l="l" t="t" r="r" b="b"/>
            <a:pathLst>
              <a:path w="15875" h="161289">
                <a:moveTo>
                  <a:pt x="0" y="160997"/>
                </a:moveTo>
                <a:lnTo>
                  <a:pt x="15265" y="160997"/>
                </a:lnTo>
                <a:lnTo>
                  <a:pt x="15265" y="0"/>
                </a:lnTo>
                <a:lnTo>
                  <a:pt x="0" y="0"/>
                </a:lnTo>
                <a:lnTo>
                  <a:pt x="0" y="1609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063479" y="5633834"/>
            <a:ext cx="15875" cy="161925"/>
          </a:xfrm>
          <a:custGeom>
            <a:avLst/>
            <a:gdLst/>
            <a:ahLst/>
            <a:cxnLst/>
            <a:rect l="l" t="t" r="r" b="b"/>
            <a:pathLst>
              <a:path w="15875" h="161925">
                <a:moveTo>
                  <a:pt x="0" y="161658"/>
                </a:moveTo>
                <a:lnTo>
                  <a:pt x="15405" y="161658"/>
                </a:lnTo>
                <a:lnTo>
                  <a:pt x="15405" y="0"/>
                </a:lnTo>
                <a:lnTo>
                  <a:pt x="0" y="0"/>
                </a:lnTo>
                <a:lnTo>
                  <a:pt x="0" y="16165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039120" y="5627839"/>
            <a:ext cx="22225" cy="163195"/>
          </a:xfrm>
          <a:custGeom>
            <a:avLst/>
            <a:gdLst/>
            <a:ahLst/>
            <a:cxnLst/>
            <a:rect l="l" t="t" r="r" b="b"/>
            <a:pathLst>
              <a:path w="22225" h="163195">
                <a:moveTo>
                  <a:pt x="0" y="162979"/>
                </a:moveTo>
                <a:lnTo>
                  <a:pt x="21983" y="162979"/>
                </a:lnTo>
                <a:lnTo>
                  <a:pt x="21983" y="0"/>
                </a:lnTo>
                <a:lnTo>
                  <a:pt x="0" y="0"/>
                </a:lnTo>
                <a:lnTo>
                  <a:pt x="0" y="1629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105821" y="5644222"/>
            <a:ext cx="15875" cy="162560"/>
          </a:xfrm>
          <a:custGeom>
            <a:avLst/>
            <a:gdLst/>
            <a:ahLst/>
            <a:cxnLst/>
            <a:rect l="l" t="t" r="r" b="b"/>
            <a:pathLst>
              <a:path w="15875" h="162560">
                <a:moveTo>
                  <a:pt x="0" y="162356"/>
                </a:moveTo>
                <a:lnTo>
                  <a:pt x="15405" y="162356"/>
                </a:lnTo>
                <a:lnTo>
                  <a:pt x="15405" y="0"/>
                </a:lnTo>
                <a:lnTo>
                  <a:pt x="0" y="0"/>
                </a:lnTo>
                <a:lnTo>
                  <a:pt x="0" y="1623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081233" y="5638203"/>
            <a:ext cx="22225" cy="163830"/>
          </a:xfrm>
          <a:custGeom>
            <a:avLst/>
            <a:gdLst/>
            <a:ahLst/>
            <a:cxnLst/>
            <a:rect l="l" t="t" r="r" b="b"/>
            <a:pathLst>
              <a:path w="22225" h="163829">
                <a:moveTo>
                  <a:pt x="0" y="163715"/>
                </a:moveTo>
                <a:lnTo>
                  <a:pt x="22123" y="163715"/>
                </a:lnTo>
                <a:lnTo>
                  <a:pt x="22123" y="0"/>
                </a:lnTo>
                <a:lnTo>
                  <a:pt x="0" y="0"/>
                </a:lnTo>
                <a:lnTo>
                  <a:pt x="0" y="1637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121378" y="5648058"/>
            <a:ext cx="15875" cy="163195"/>
          </a:xfrm>
          <a:custGeom>
            <a:avLst/>
            <a:gdLst/>
            <a:ahLst/>
            <a:cxnLst/>
            <a:rect l="l" t="t" r="r" b="b"/>
            <a:pathLst>
              <a:path w="15875" h="163195">
                <a:moveTo>
                  <a:pt x="0" y="162610"/>
                </a:moveTo>
                <a:lnTo>
                  <a:pt x="15506" y="162610"/>
                </a:lnTo>
                <a:lnTo>
                  <a:pt x="15506" y="0"/>
                </a:lnTo>
                <a:lnTo>
                  <a:pt x="0" y="0"/>
                </a:lnTo>
                <a:lnTo>
                  <a:pt x="0" y="1626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161701" y="5657964"/>
            <a:ext cx="15875" cy="163830"/>
          </a:xfrm>
          <a:custGeom>
            <a:avLst/>
            <a:gdLst/>
            <a:ahLst/>
            <a:cxnLst/>
            <a:rect l="l" t="t" r="r" b="b"/>
            <a:pathLst>
              <a:path w="15875" h="163829">
                <a:moveTo>
                  <a:pt x="0" y="163271"/>
                </a:moveTo>
                <a:lnTo>
                  <a:pt x="15519" y="163271"/>
                </a:lnTo>
                <a:lnTo>
                  <a:pt x="15519" y="0"/>
                </a:lnTo>
                <a:lnTo>
                  <a:pt x="0" y="0"/>
                </a:lnTo>
                <a:lnTo>
                  <a:pt x="0" y="1632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137025" y="5651893"/>
            <a:ext cx="22860" cy="165100"/>
          </a:xfrm>
          <a:custGeom>
            <a:avLst/>
            <a:gdLst/>
            <a:ahLst/>
            <a:cxnLst/>
            <a:rect l="l" t="t" r="r" b="b"/>
            <a:pathLst>
              <a:path w="22860" h="165100">
                <a:moveTo>
                  <a:pt x="0" y="164617"/>
                </a:moveTo>
                <a:lnTo>
                  <a:pt x="22237" y="164617"/>
                </a:lnTo>
                <a:lnTo>
                  <a:pt x="22237" y="0"/>
                </a:lnTo>
                <a:lnTo>
                  <a:pt x="0" y="0"/>
                </a:lnTo>
                <a:lnTo>
                  <a:pt x="0" y="1646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363186" y="5707469"/>
            <a:ext cx="16510" cy="167005"/>
          </a:xfrm>
          <a:custGeom>
            <a:avLst/>
            <a:gdLst/>
            <a:ahLst/>
            <a:cxnLst/>
            <a:rect l="l" t="t" r="r" b="b"/>
            <a:pathLst>
              <a:path w="16510" h="167004">
                <a:moveTo>
                  <a:pt x="0" y="166522"/>
                </a:moveTo>
                <a:lnTo>
                  <a:pt x="15913" y="166522"/>
                </a:lnTo>
                <a:lnTo>
                  <a:pt x="15913" y="0"/>
                </a:lnTo>
                <a:lnTo>
                  <a:pt x="0" y="0"/>
                </a:lnTo>
                <a:lnTo>
                  <a:pt x="0" y="1665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406696" y="5718162"/>
            <a:ext cx="16510" cy="167640"/>
          </a:xfrm>
          <a:custGeom>
            <a:avLst/>
            <a:gdLst/>
            <a:ahLst/>
            <a:cxnLst/>
            <a:rect l="l" t="t" r="r" b="b"/>
            <a:pathLst>
              <a:path w="16510" h="167639">
                <a:moveTo>
                  <a:pt x="0" y="167297"/>
                </a:moveTo>
                <a:lnTo>
                  <a:pt x="16052" y="167297"/>
                </a:lnTo>
                <a:lnTo>
                  <a:pt x="16052" y="0"/>
                </a:lnTo>
                <a:lnTo>
                  <a:pt x="0" y="0"/>
                </a:lnTo>
                <a:lnTo>
                  <a:pt x="0" y="1672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381436" y="5711952"/>
            <a:ext cx="23495" cy="168910"/>
          </a:xfrm>
          <a:custGeom>
            <a:avLst/>
            <a:gdLst/>
            <a:ahLst/>
            <a:cxnLst/>
            <a:rect l="l" t="t" r="r" b="b"/>
            <a:pathLst>
              <a:path w="23495" h="168910">
                <a:moveTo>
                  <a:pt x="0" y="168630"/>
                </a:moveTo>
                <a:lnTo>
                  <a:pt x="22898" y="168630"/>
                </a:lnTo>
                <a:lnTo>
                  <a:pt x="22898" y="0"/>
                </a:lnTo>
                <a:lnTo>
                  <a:pt x="0" y="0"/>
                </a:lnTo>
                <a:lnTo>
                  <a:pt x="0" y="1686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422737" y="5722061"/>
            <a:ext cx="16510" cy="167640"/>
          </a:xfrm>
          <a:custGeom>
            <a:avLst/>
            <a:gdLst/>
            <a:ahLst/>
            <a:cxnLst/>
            <a:rect l="l" t="t" r="r" b="b"/>
            <a:pathLst>
              <a:path w="16510" h="167639">
                <a:moveTo>
                  <a:pt x="0" y="167601"/>
                </a:moveTo>
                <a:lnTo>
                  <a:pt x="16103" y="167601"/>
                </a:lnTo>
                <a:lnTo>
                  <a:pt x="16103" y="0"/>
                </a:lnTo>
                <a:lnTo>
                  <a:pt x="0" y="0"/>
                </a:lnTo>
                <a:lnTo>
                  <a:pt x="0" y="1676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438903" y="5726036"/>
            <a:ext cx="23495" cy="170180"/>
          </a:xfrm>
          <a:custGeom>
            <a:avLst/>
            <a:gdLst/>
            <a:ahLst/>
            <a:cxnLst/>
            <a:rect l="l" t="t" r="r" b="b"/>
            <a:pathLst>
              <a:path w="23495" h="170179">
                <a:moveTo>
                  <a:pt x="0" y="169697"/>
                </a:moveTo>
                <a:lnTo>
                  <a:pt x="23037" y="169697"/>
                </a:lnTo>
                <a:lnTo>
                  <a:pt x="23037" y="0"/>
                </a:lnTo>
                <a:lnTo>
                  <a:pt x="0" y="0"/>
                </a:lnTo>
                <a:lnTo>
                  <a:pt x="0" y="1696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204398" y="5668441"/>
            <a:ext cx="15875" cy="164465"/>
          </a:xfrm>
          <a:custGeom>
            <a:avLst/>
            <a:gdLst/>
            <a:ahLst/>
            <a:cxnLst/>
            <a:rect l="l" t="t" r="r" b="b"/>
            <a:pathLst>
              <a:path w="15875" h="164464">
                <a:moveTo>
                  <a:pt x="0" y="163944"/>
                </a:moveTo>
                <a:lnTo>
                  <a:pt x="15646" y="163944"/>
                </a:lnTo>
                <a:lnTo>
                  <a:pt x="15646" y="0"/>
                </a:lnTo>
                <a:lnTo>
                  <a:pt x="0" y="0"/>
                </a:lnTo>
                <a:lnTo>
                  <a:pt x="0" y="1639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179620" y="5662383"/>
            <a:ext cx="22860" cy="165735"/>
          </a:xfrm>
          <a:custGeom>
            <a:avLst/>
            <a:gdLst/>
            <a:ahLst/>
            <a:cxnLst/>
            <a:rect l="l" t="t" r="r" b="b"/>
            <a:pathLst>
              <a:path w="22860" h="165735">
                <a:moveTo>
                  <a:pt x="0" y="165303"/>
                </a:moveTo>
                <a:lnTo>
                  <a:pt x="22364" y="165303"/>
                </a:lnTo>
                <a:lnTo>
                  <a:pt x="22364" y="0"/>
                </a:lnTo>
                <a:lnTo>
                  <a:pt x="0" y="0"/>
                </a:lnTo>
                <a:lnTo>
                  <a:pt x="0" y="1653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222394" y="5672899"/>
            <a:ext cx="22860" cy="166370"/>
          </a:xfrm>
          <a:custGeom>
            <a:avLst/>
            <a:gdLst/>
            <a:ahLst/>
            <a:cxnLst/>
            <a:rect l="l" t="t" r="r" b="b"/>
            <a:pathLst>
              <a:path w="22860" h="166370">
                <a:moveTo>
                  <a:pt x="0" y="166027"/>
                </a:moveTo>
                <a:lnTo>
                  <a:pt x="22453" y="166027"/>
                </a:lnTo>
                <a:lnTo>
                  <a:pt x="22453" y="0"/>
                </a:lnTo>
                <a:lnTo>
                  <a:pt x="0" y="0"/>
                </a:lnTo>
                <a:lnTo>
                  <a:pt x="0" y="1660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247197" y="5678944"/>
            <a:ext cx="22860" cy="167005"/>
          </a:xfrm>
          <a:custGeom>
            <a:avLst/>
            <a:gdLst/>
            <a:ahLst/>
            <a:cxnLst/>
            <a:rect l="l" t="t" r="r" b="b"/>
            <a:pathLst>
              <a:path w="22860" h="167004">
                <a:moveTo>
                  <a:pt x="0" y="166497"/>
                </a:moveTo>
                <a:lnTo>
                  <a:pt x="22567" y="166497"/>
                </a:lnTo>
                <a:lnTo>
                  <a:pt x="22567" y="0"/>
                </a:lnTo>
                <a:lnTo>
                  <a:pt x="0" y="0"/>
                </a:lnTo>
                <a:lnTo>
                  <a:pt x="0" y="1664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294835" y="5690666"/>
            <a:ext cx="15875" cy="165735"/>
          </a:xfrm>
          <a:custGeom>
            <a:avLst/>
            <a:gdLst/>
            <a:ahLst/>
            <a:cxnLst/>
            <a:rect l="l" t="t" r="r" b="b"/>
            <a:pathLst>
              <a:path w="15875" h="165735">
                <a:moveTo>
                  <a:pt x="0" y="165442"/>
                </a:moveTo>
                <a:lnTo>
                  <a:pt x="15798" y="165442"/>
                </a:lnTo>
                <a:lnTo>
                  <a:pt x="15798" y="0"/>
                </a:lnTo>
                <a:lnTo>
                  <a:pt x="0" y="0"/>
                </a:lnTo>
                <a:lnTo>
                  <a:pt x="0" y="1654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269828" y="5684520"/>
            <a:ext cx="22860" cy="167005"/>
          </a:xfrm>
          <a:custGeom>
            <a:avLst/>
            <a:gdLst/>
            <a:ahLst/>
            <a:cxnLst/>
            <a:rect l="l" t="t" r="r" b="b"/>
            <a:pathLst>
              <a:path w="22860" h="167004">
                <a:moveTo>
                  <a:pt x="0" y="166852"/>
                </a:moveTo>
                <a:lnTo>
                  <a:pt x="22631" y="166852"/>
                </a:lnTo>
                <a:lnTo>
                  <a:pt x="22631" y="0"/>
                </a:lnTo>
                <a:lnTo>
                  <a:pt x="0" y="0"/>
                </a:lnTo>
                <a:lnTo>
                  <a:pt x="0" y="1668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312996" y="5695099"/>
            <a:ext cx="22860" cy="167640"/>
          </a:xfrm>
          <a:custGeom>
            <a:avLst/>
            <a:gdLst/>
            <a:ahLst/>
            <a:cxnLst/>
            <a:rect l="l" t="t" r="r" b="b"/>
            <a:pathLst>
              <a:path w="22860" h="167639">
                <a:moveTo>
                  <a:pt x="0" y="167589"/>
                </a:moveTo>
                <a:lnTo>
                  <a:pt x="22682" y="167589"/>
                </a:lnTo>
                <a:lnTo>
                  <a:pt x="22682" y="0"/>
                </a:lnTo>
                <a:lnTo>
                  <a:pt x="0" y="0"/>
                </a:lnTo>
                <a:lnTo>
                  <a:pt x="0" y="1675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338078" y="5701334"/>
            <a:ext cx="22860" cy="168275"/>
          </a:xfrm>
          <a:custGeom>
            <a:avLst/>
            <a:gdLst/>
            <a:ahLst/>
            <a:cxnLst/>
            <a:rect l="l" t="t" r="r" b="b"/>
            <a:pathLst>
              <a:path w="22860" h="168275">
                <a:moveTo>
                  <a:pt x="0" y="167944"/>
                </a:moveTo>
                <a:lnTo>
                  <a:pt x="22758" y="167944"/>
                </a:lnTo>
                <a:lnTo>
                  <a:pt x="22758" y="0"/>
                </a:lnTo>
                <a:lnTo>
                  <a:pt x="0" y="0"/>
                </a:lnTo>
                <a:lnTo>
                  <a:pt x="0" y="1679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707682" y="8766847"/>
            <a:ext cx="218020" cy="21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22820" y="8805671"/>
            <a:ext cx="264160" cy="264160"/>
          </a:xfrm>
          <a:custGeom>
            <a:avLst/>
            <a:gdLst/>
            <a:ahLst/>
            <a:cxnLst/>
            <a:rect l="l" t="t" r="r" b="b"/>
            <a:pathLst>
              <a:path w="264159" h="264159">
                <a:moveTo>
                  <a:pt x="186309" y="0"/>
                </a:moveTo>
                <a:lnTo>
                  <a:pt x="0" y="0"/>
                </a:lnTo>
                <a:lnTo>
                  <a:pt x="0" y="264045"/>
                </a:lnTo>
                <a:lnTo>
                  <a:pt x="264045" y="264045"/>
                </a:lnTo>
                <a:lnTo>
                  <a:pt x="264045" y="235750"/>
                </a:lnTo>
                <a:lnTo>
                  <a:pt x="28295" y="235750"/>
                </a:lnTo>
                <a:lnTo>
                  <a:pt x="28295" y="28282"/>
                </a:lnTo>
                <a:lnTo>
                  <a:pt x="158013" y="28282"/>
                </a:lnTo>
                <a:lnTo>
                  <a:pt x="186309" y="0"/>
                </a:lnTo>
                <a:close/>
              </a:path>
              <a:path w="264159" h="264159">
                <a:moveTo>
                  <a:pt x="264045" y="77622"/>
                </a:moveTo>
                <a:lnTo>
                  <a:pt x="235750" y="105943"/>
                </a:lnTo>
                <a:lnTo>
                  <a:pt x="235750" y="235750"/>
                </a:lnTo>
                <a:lnTo>
                  <a:pt x="264045" y="235750"/>
                </a:lnTo>
                <a:lnTo>
                  <a:pt x="264045" y="77622"/>
                </a:lnTo>
                <a:close/>
              </a:path>
            </a:pathLst>
          </a:custGeom>
          <a:solidFill>
            <a:srgbClr val="007B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69963" y="8871673"/>
            <a:ext cx="169748" cy="1320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876553"/>
            <a:ext cx="9772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656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10">
                <a:latin typeface="Arial Unicode MS"/>
                <a:cs typeface="Arial Unicode MS"/>
              </a:rPr>
              <a:t>2</a:t>
            </a:r>
            <a:r>
              <a:rPr dirty="0" sz="1000" spc="-5">
                <a:latin typeface="Arial Unicode MS"/>
                <a:cs typeface="Arial Unicode MS"/>
              </a:rPr>
              <a:t>4</a:t>
            </a:r>
            <a:r>
              <a:rPr dirty="0" sz="1000">
                <a:latin typeface="Arial Unicode MS"/>
                <a:cs typeface="Arial Unicode MS"/>
              </a:rPr>
              <a:t>	</a:t>
            </a:r>
            <a:r>
              <a:rPr dirty="0" sz="1000">
                <a:latin typeface="Arial Unicode MS"/>
                <a:cs typeface="Arial Unicode MS"/>
              </a:rPr>
              <a:t>瞄准</a:t>
            </a:r>
            <a:r>
              <a:rPr dirty="0" sz="1000" spc="-5">
                <a:latin typeface="Arial Unicode MS"/>
                <a:cs typeface="Arial Unicode MS"/>
              </a:rPr>
              <a:t>图案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2688589"/>
            <a:ext cx="21202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656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25	</a:t>
            </a:r>
            <a:r>
              <a:rPr dirty="0" sz="1000">
                <a:latin typeface="Arial Unicode MS"/>
                <a:cs typeface="Arial Unicode MS"/>
              </a:rPr>
              <a:t>带有</a:t>
            </a:r>
            <a:r>
              <a:rPr dirty="0" sz="1000" spc="-10">
                <a:latin typeface="Arial Unicode MS"/>
                <a:cs typeface="Arial Unicode MS"/>
              </a:rPr>
              <a:t>多</a:t>
            </a:r>
            <a:r>
              <a:rPr dirty="0" sz="1000">
                <a:latin typeface="Arial Unicode MS"/>
                <a:cs typeface="Arial Unicode MS"/>
              </a:rPr>
              <a:t>个条</a:t>
            </a:r>
            <a:r>
              <a:rPr dirty="0" sz="1000" spc="-10">
                <a:latin typeface="Arial Unicode MS"/>
                <a:cs typeface="Arial Unicode MS"/>
              </a:rPr>
              <a:t>码</a:t>
            </a:r>
            <a:r>
              <a:rPr dirty="0" sz="1000">
                <a:latin typeface="Arial Unicode MS"/>
                <a:cs typeface="Arial Unicode MS"/>
              </a:rPr>
              <a:t>的条</a:t>
            </a:r>
            <a:r>
              <a:rPr dirty="0" sz="1000" spc="-10">
                <a:latin typeface="Arial Unicode MS"/>
                <a:cs typeface="Arial Unicode MS"/>
              </a:rPr>
              <a:t>码</a:t>
            </a:r>
            <a:r>
              <a:rPr dirty="0" sz="1000">
                <a:latin typeface="Arial Unicode MS"/>
                <a:cs typeface="Arial Unicode MS"/>
              </a:rPr>
              <a:t>拣读</a:t>
            </a:r>
            <a:r>
              <a:rPr dirty="0" sz="1000" spc="-10">
                <a:latin typeface="Arial Unicode MS"/>
                <a:cs typeface="Arial Unicode MS"/>
              </a:rPr>
              <a:t>模</a:t>
            </a:r>
            <a:r>
              <a:rPr dirty="0" sz="1000" spc="-5">
                <a:latin typeface="Arial Unicode MS"/>
                <a:cs typeface="Arial Unicode MS"/>
              </a:rPr>
              <a:t>式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296" y="4367264"/>
            <a:ext cx="6197600" cy="110109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450"/>
              </a:spcBef>
              <a:buSzPct val="110000"/>
              <a:buFont typeface="Arial Unicode MS"/>
              <a:buAutoNum type="arabicPeriod" startAt="5"/>
              <a:tabLst>
                <a:tab pos="1955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默</a:t>
            </a:r>
            <a:r>
              <a:rPr dirty="0" sz="1000">
                <a:latin typeface="Arial Unicode MS"/>
                <a:cs typeface="Arial Unicode MS"/>
              </a:rPr>
              <a:t>认情况</a:t>
            </a:r>
            <a:r>
              <a:rPr dirty="0" sz="1000" spc="-5">
                <a:latin typeface="Arial Unicode MS"/>
                <a:cs typeface="Arial Unicode MS"/>
              </a:rPr>
              <a:t>下</a:t>
            </a:r>
            <a:r>
              <a:rPr dirty="0" sz="1000">
                <a:latin typeface="Arial Unicode MS"/>
                <a:cs typeface="Arial Unicode MS"/>
              </a:rPr>
              <a:t>，如</a:t>
            </a:r>
            <a:r>
              <a:rPr dirty="0" sz="1000" spc="-5">
                <a:latin typeface="Arial Unicode MS"/>
                <a:cs typeface="Arial Unicode MS"/>
              </a:rPr>
              <a:t>果</a:t>
            </a:r>
            <a:r>
              <a:rPr dirty="0" sz="1000">
                <a:latin typeface="Arial Unicode MS"/>
                <a:cs typeface="Arial Unicode MS"/>
              </a:rPr>
              <a:t>数据</a:t>
            </a:r>
            <a:r>
              <a:rPr dirty="0" sz="1000" spc="-5">
                <a:latin typeface="Arial Unicode MS"/>
                <a:cs typeface="Arial Unicode MS"/>
              </a:rPr>
              <a:t>采集 </a:t>
            </a:r>
            <a:r>
              <a:rPr dirty="0" sz="1000">
                <a:latin typeface="Arial Unicode MS"/>
                <a:cs typeface="Arial Unicode MS"/>
              </a:rPr>
              <a:t>LED</a:t>
            </a:r>
            <a:r>
              <a:rPr dirty="0" sz="1000" spc="-5">
                <a:latin typeface="Arial Unicode MS"/>
                <a:cs typeface="Arial Unicode MS"/>
              </a:rPr>
              <a:t> 指</a:t>
            </a:r>
            <a:r>
              <a:rPr dirty="0" sz="1000">
                <a:latin typeface="Arial Unicode MS"/>
                <a:cs typeface="Arial Unicode MS"/>
              </a:rPr>
              <a:t>示灯</a:t>
            </a:r>
            <a:r>
              <a:rPr dirty="0" sz="1000" spc="-5">
                <a:latin typeface="Arial Unicode MS"/>
                <a:cs typeface="Arial Unicode MS"/>
              </a:rPr>
              <a:t>呈</a:t>
            </a:r>
            <a:r>
              <a:rPr dirty="0" sz="1000">
                <a:latin typeface="Arial Unicode MS"/>
                <a:cs typeface="Arial Unicode MS"/>
              </a:rPr>
              <a:t>绿色</a:t>
            </a:r>
            <a:r>
              <a:rPr dirty="0" sz="1000" spc="-5">
                <a:latin typeface="Arial Unicode MS"/>
                <a:cs typeface="Arial Unicode MS"/>
              </a:rPr>
              <a:t>亮</a:t>
            </a:r>
            <a:r>
              <a:rPr dirty="0" sz="1000">
                <a:latin typeface="Arial Unicode MS"/>
                <a:cs typeface="Arial Unicode MS"/>
              </a:rPr>
              <a:t>起，</a:t>
            </a:r>
            <a:r>
              <a:rPr dirty="0" sz="1000" spc="-5">
                <a:latin typeface="Arial Unicode MS"/>
                <a:cs typeface="Arial Unicode MS"/>
              </a:rPr>
              <a:t>并</a:t>
            </a:r>
            <a:r>
              <a:rPr dirty="0" sz="1000">
                <a:latin typeface="Arial Unicode MS"/>
                <a:cs typeface="Arial Unicode MS"/>
              </a:rPr>
              <a:t>发出</a:t>
            </a:r>
            <a:r>
              <a:rPr dirty="0" sz="1000" spc="-5">
                <a:latin typeface="Arial Unicode MS"/>
                <a:cs typeface="Arial Unicode MS"/>
              </a:rPr>
              <a:t>一</a:t>
            </a:r>
            <a:r>
              <a:rPr dirty="0" sz="1000">
                <a:latin typeface="Arial Unicode MS"/>
                <a:cs typeface="Arial Unicode MS"/>
              </a:rPr>
              <a:t>声蜂</a:t>
            </a:r>
            <a:r>
              <a:rPr dirty="0" sz="1000" spc="-5">
                <a:latin typeface="Arial Unicode MS"/>
                <a:cs typeface="Arial Unicode MS"/>
              </a:rPr>
              <a:t>鸣</a:t>
            </a:r>
            <a:r>
              <a:rPr dirty="0" sz="1000">
                <a:latin typeface="Arial Unicode MS"/>
                <a:cs typeface="Arial Unicode MS"/>
              </a:rPr>
              <a:t>声，</a:t>
            </a:r>
            <a:r>
              <a:rPr dirty="0" sz="1000" spc="-5">
                <a:latin typeface="Arial Unicode MS"/>
                <a:cs typeface="Arial Unicode MS"/>
              </a:rPr>
              <a:t>则</a:t>
            </a:r>
            <a:r>
              <a:rPr dirty="0" sz="1000">
                <a:latin typeface="Arial Unicode MS"/>
                <a:cs typeface="Arial Unicode MS"/>
              </a:rPr>
              <a:t>表示</a:t>
            </a:r>
            <a:r>
              <a:rPr dirty="0" sz="1000" spc="-5">
                <a:latin typeface="Arial Unicode MS"/>
                <a:cs typeface="Arial Unicode MS"/>
              </a:rPr>
              <a:t>条</a:t>
            </a:r>
            <a:r>
              <a:rPr dirty="0" sz="1000">
                <a:latin typeface="Arial Unicode MS"/>
                <a:cs typeface="Arial Unicode MS"/>
              </a:rPr>
              <a:t>码已</a:t>
            </a:r>
            <a:r>
              <a:rPr dirty="0" sz="1000" spc="-5">
                <a:latin typeface="Arial Unicode MS"/>
                <a:cs typeface="Arial Unicode MS"/>
              </a:rPr>
              <a:t>成</a:t>
            </a:r>
            <a:r>
              <a:rPr dirty="0" sz="1000">
                <a:latin typeface="Arial Unicode MS"/>
                <a:cs typeface="Arial Unicode MS"/>
              </a:rPr>
              <a:t>功解</a:t>
            </a:r>
            <a:r>
              <a:rPr dirty="0" sz="1000" spc="-5">
                <a:latin typeface="Arial Unicode MS"/>
                <a:cs typeface="Arial Unicode MS"/>
              </a:rPr>
              <a:t>码。</a:t>
            </a:r>
            <a:endParaRPr sz="1000">
              <a:latin typeface="Arial Unicode MS"/>
              <a:cs typeface="Arial Unicode MS"/>
            </a:endParaRPr>
          </a:p>
          <a:p>
            <a:pPr marL="195580" indent="-182880">
              <a:lnSpc>
                <a:spcPct val="100000"/>
              </a:lnSpc>
              <a:spcBef>
                <a:spcPts val="480"/>
              </a:spcBef>
              <a:buSzPct val="110000"/>
              <a:buFont typeface="Arial Unicode MS"/>
              <a:buAutoNum type="arabicPeriod" startAt="5"/>
              <a:tabLst>
                <a:tab pos="1955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松</a:t>
            </a:r>
            <a:r>
              <a:rPr dirty="0" sz="1000">
                <a:latin typeface="Arial Unicode MS"/>
                <a:cs typeface="Arial Unicode MS"/>
              </a:rPr>
              <a:t>开扫描</a:t>
            </a:r>
            <a:r>
              <a:rPr dirty="0" sz="1000" spc="-5">
                <a:latin typeface="Arial Unicode MS"/>
                <a:cs typeface="Arial Unicode MS"/>
              </a:rPr>
              <a:t>按</a:t>
            </a:r>
            <a:r>
              <a:rPr dirty="0" sz="1000">
                <a:latin typeface="Arial Unicode MS"/>
                <a:cs typeface="Arial Unicode MS"/>
              </a:rPr>
              <a:t>键。</a:t>
            </a:r>
            <a:endParaRPr sz="1000">
              <a:latin typeface="Arial Unicode MS"/>
              <a:cs typeface="Arial Unicode MS"/>
            </a:endParaRP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dirty="0" sz="1000" spc="-5" b="1">
                <a:latin typeface="Arial Unicode MS"/>
                <a:cs typeface="Arial Unicode MS"/>
              </a:rPr>
              <a:t>注</a:t>
            </a:r>
            <a:r>
              <a:rPr dirty="0" sz="1000" b="1">
                <a:latin typeface="Arial Unicode MS"/>
                <a:cs typeface="Arial Unicode MS"/>
              </a:rPr>
              <a:t>释</a:t>
            </a:r>
            <a:r>
              <a:rPr dirty="0" sz="1000" spc="-5" b="1">
                <a:latin typeface="Arial Unicode MS"/>
                <a:cs typeface="Arial Unicode MS"/>
              </a:rPr>
              <a:t>：</a:t>
            </a:r>
            <a:r>
              <a:rPr dirty="0" sz="1000" spc="15" b="1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成像器</a:t>
            </a:r>
            <a:r>
              <a:rPr dirty="0" sz="900" spc="-10">
                <a:latin typeface="Arial Unicode MS"/>
                <a:cs typeface="Arial Unicode MS"/>
              </a:rPr>
              <a:t>解</a:t>
            </a:r>
            <a:r>
              <a:rPr dirty="0" sz="900">
                <a:latin typeface="Arial Unicode MS"/>
                <a:cs typeface="Arial Unicode MS"/>
              </a:rPr>
              <a:t>码通常一</a:t>
            </a:r>
            <a:r>
              <a:rPr dirty="0" sz="900" spc="-10">
                <a:latin typeface="Arial Unicode MS"/>
                <a:cs typeface="Arial Unicode MS"/>
              </a:rPr>
              <a:t>瞬</a:t>
            </a:r>
            <a:r>
              <a:rPr dirty="0" sz="900">
                <a:latin typeface="Arial Unicode MS"/>
                <a:cs typeface="Arial Unicode MS"/>
              </a:rPr>
              <a:t>间即可完</a:t>
            </a:r>
            <a:r>
              <a:rPr dirty="0" sz="900" spc="-10">
                <a:latin typeface="Arial Unicode MS"/>
                <a:cs typeface="Arial Unicode MS"/>
              </a:rPr>
              <a:t>成</a:t>
            </a:r>
            <a:r>
              <a:rPr dirty="0" sz="900">
                <a:latin typeface="Arial Unicode MS"/>
                <a:cs typeface="Arial Unicode MS"/>
              </a:rPr>
              <a:t>。只要一</a:t>
            </a:r>
            <a:r>
              <a:rPr dirty="0" sz="900" spc="-10">
                <a:latin typeface="Arial Unicode MS"/>
                <a:cs typeface="Arial Unicode MS"/>
              </a:rPr>
              <a:t>直</a:t>
            </a:r>
            <a:r>
              <a:rPr dirty="0" sz="900">
                <a:latin typeface="Arial Unicode MS"/>
                <a:cs typeface="Arial Unicode MS"/>
              </a:rPr>
              <a:t>按住扫描</a:t>
            </a:r>
            <a:r>
              <a:rPr dirty="0" sz="900" spc="-10">
                <a:latin typeface="Arial Unicode MS"/>
                <a:cs typeface="Arial Unicode MS"/>
              </a:rPr>
              <a:t>按</a:t>
            </a:r>
            <a:r>
              <a:rPr dirty="0" sz="900">
                <a:latin typeface="Arial Unicode MS"/>
                <a:cs typeface="Arial Unicode MS"/>
              </a:rPr>
              <a:t>键，设备</a:t>
            </a:r>
            <a:r>
              <a:rPr dirty="0" sz="900" spc="-10">
                <a:latin typeface="Arial Unicode MS"/>
                <a:cs typeface="Arial Unicode MS"/>
              </a:rPr>
              <a:t>就</a:t>
            </a:r>
            <a:r>
              <a:rPr dirty="0" sz="900">
                <a:latin typeface="Arial Unicode MS"/>
                <a:cs typeface="Arial Unicode MS"/>
              </a:rPr>
              <a:t>会重复所</a:t>
            </a:r>
            <a:r>
              <a:rPr dirty="0" sz="900" spc="-10">
                <a:latin typeface="Arial Unicode MS"/>
                <a:cs typeface="Arial Unicode MS"/>
              </a:rPr>
              <a:t>需</a:t>
            </a:r>
            <a:r>
              <a:rPr dirty="0" sz="900">
                <a:latin typeface="Arial Unicode MS"/>
                <a:cs typeface="Arial Unicode MS"/>
              </a:rPr>
              <a:t>步骤，为</a:t>
            </a:r>
            <a:r>
              <a:rPr dirty="0" sz="900" spc="-10">
                <a:latin typeface="Arial Unicode MS"/>
                <a:cs typeface="Arial Unicode MS"/>
              </a:rPr>
              <a:t>印</a:t>
            </a:r>
            <a:r>
              <a:rPr dirty="0" sz="900">
                <a:latin typeface="Arial Unicode MS"/>
                <a:cs typeface="Arial Unicode MS"/>
              </a:rPr>
              <a:t>制粗糙或</a:t>
            </a:r>
            <a:r>
              <a:rPr dirty="0" sz="900" spc="-10">
                <a:latin typeface="Arial Unicode MS"/>
                <a:cs typeface="Arial Unicode MS"/>
              </a:rPr>
              <a:t>难</a:t>
            </a:r>
            <a:r>
              <a:rPr dirty="0" sz="900">
                <a:latin typeface="Arial Unicode MS"/>
                <a:cs typeface="Arial Unicode MS"/>
              </a:rPr>
              <a:t>以读取的</a:t>
            </a:r>
            <a:r>
              <a:rPr dirty="0" sz="900" spc="-10">
                <a:latin typeface="Arial Unicode MS"/>
                <a:cs typeface="Arial Unicode MS"/>
              </a:rPr>
              <a:t>条</a:t>
            </a:r>
            <a:r>
              <a:rPr dirty="0" sz="900">
                <a:latin typeface="Arial Unicode MS"/>
                <a:cs typeface="Arial Unicode MS"/>
              </a:rPr>
              <a:t>码 拍</a:t>
            </a:r>
            <a:r>
              <a:rPr dirty="0" sz="900" spc="-10">
                <a:latin typeface="Arial Unicode MS"/>
                <a:cs typeface="Arial Unicode MS"/>
              </a:rPr>
              <a:t>摄</a:t>
            </a:r>
            <a:r>
              <a:rPr dirty="0" sz="900">
                <a:latin typeface="Arial Unicode MS"/>
                <a:cs typeface="Arial Unicode MS"/>
              </a:rPr>
              <a:t>数字图片</a:t>
            </a:r>
            <a:r>
              <a:rPr dirty="0" sz="900" spc="-10">
                <a:latin typeface="Arial Unicode MS"/>
                <a:cs typeface="Arial Unicode MS"/>
              </a:rPr>
              <a:t>（</a:t>
            </a:r>
            <a:r>
              <a:rPr dirty="0" sz="900">
                <a:latin typeface="Arial Unicode MS"/>
                <a:cs typeface="Arial Unicode MS"/>
              </a:rPr>
              <a:t>图像）。</a:t>
            </a:r>
            <a:endParaRPr sz="900">
              <a:latin typeface="Arial Unicode MS"/>
              <a:cs typeface="Arial Unicode MS"/>
            </a:endParaRPr>
          </a:p>
          <a:p>
            <a:pPr marL="195580" indent="-182880">
              <a:lnSpc>
                <a:spcPct val="100000"/>
              </a:lnSpc>
              <a:spcBef>
                <a:spcPts val="500"/>
              </a:spcBef>
              <a:buSzPct val="110000"/>
              <a:buFont typeface="Arial Unicode MS"/>
              <a:buAutoNum type="arabicPeriod" startAt="7"/>
              <a:tabLst>
                <a:tab pos="1955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条</a:t>
            </a:r>
            <a:r>
              <a:rPr dirty="0" sz="1000">
                <a:latin typeface="Arial Unicode MS"/>
                <a:cs typeface="Arial Unicode MS"/>
              </a:rPr>
              <a:t>码内容</a:t>
            </a:r>
            <a:r>
              <a:rPr dirty="0" sz="1000" spc="-5">
                <a:latin typeface="Arial Unicode MS"/>
                <a:cs typeface="Arial Unicode MS"/>
              </a:rPr>
              <a:t>数</a:t>
            </a:r>
            <a:r>
              <a:rPr dirty="0" sz="1000">
                <a:latin typeface="Arial Unicode MS"/>
                <a:cs typeface="Arial Unicode MS"/>
              </a:rPr>
              <a:t>据显</a:t>
            </a:r>
            <a:r>
              <a:rPr dirty="0" sz="1000" spc="-5">
                <a:latin typeface="Arial Unicode MS"/>
                <a:cs typeface="Arial Unicode MS"/>
              </a:rPr>
              <a:t>示</a:t>
            </a:r>
            <a:r>
              <a:rPr dirty="0" sz="1000">
                <a:latin typeface="Arial Unicode MS"/>
                <a:cs typeface="Arial Unicode MS"/>
              </a:rPr>
              <a:t>在文</a:t>
            </a:r>
            <a:r>
              <a:rPr dirty="0" sz="1000" spc="-5">
                <a:latin typeface="Arial Unicode MS"/>
                <a:cs typeface="Arial Unicode MS"/>
              </a:rPr>
              <a:t>本</a:t>
            </a:r>
            <a:r>
              <a:rPr dirty="0" sz="1000">
                <a:latin typeface="Arial Unicode MS"/>
                <a:cs typeface="Arial Unicode MS"/>
              </a:rPr>
              <a:t>字段</a:t>
            </a:r>
            <a:r>
              <a:rPr dirty="0" sz="1000" spc="-5">
                <a:latin typeface="Arial Unicode MS"/>
                <a:cs typeface="Arial Unicode MS"/>
              </a:rPr>
              <a:t>中。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5598" y="1155458"/>
            <a:ext cx="1524635" cy="921385"/>
          </a:xfrm>
          <a:custGeom>
            <a:avLst/>
            <a:gdLst/>
            <a:ahLst/>
            <a:cxnLst/>
            <a:rect l="l" t="t" r="r" b="b"/>
            <a:pathLst>
              <a:path w="1524635" h="921385">
                <a:moveTo>
                  <a:pt x="1371650" y="0"/>
                </a:moveTo>
                <a:lnTo>
                  <a:pt x="152400" y="0"/>
                </a:lnTo>
                <a:lnTo>
                  <a:pt x="104363" y="7804"/>
                </a:lnTo>
                <a:lnTo>
                  <a:pt x="62544" y="29509"/>
                </a:lnTo>
                <a:lnTo>
                  <a:pt x="29504" y="62553"/>
                </a:lnTo>
                <a:lnTo>
                  <a:pt x="7802" y="104374"/>
                </a:lnTo>
                <a:lnTo>
                  <a:pt x="0" y="152412"/>
                </a:lnTo>
                <a:lnTo>
                  <a:pt x="0" y="768388"/>
                </a:lnTo>
                <a:lnTo>
                  <a:pt x="7802" y="816424"/>
                </a:lnTo>
                <a:lnTo>
                  <a:pt x="29504" y="858243"/>
                </a:lnTo>
                <a:lnTo>
                  <a:pt x="62544" y="891283"/>
                </a:lnTo>
                <a:lnTo>
                  <a:pt x="104363" y="912985"/>
                </a:lnTo>
                <a:lnTo>
                  <a:pt x="152400" y="920788"/>
                </a:lnTo>
                <a:lnTo>
                  <a:pt x="1371650" y="920788"/>
                </a:lnTo>
                <a:lnTo>
                  <a:pt x="1419687" y="912985"/>
                </a:lnTo>
                <a:lnTo>
                  <a:pt x="1461505" y="891283"/>
                </a:lnTo>
                <a:lnTo>
                  <a:pt x="1494546" y="858243"/>
                </a:lnTo>
                <a:lnTo>
                  <a:pt x="1516247" y="816424"/>
                </a:lnTo>
                <a:lnTo>
                  <a:pt x="1524050" y="768388"/>
                </a:lnTo>
                <a:lnTo>
                  <a:pt x="1524050" y="152412"/>
                </a:lnTo>
                <a:lnTo>
                  <a:pt x="1516247" y="104374"/>
                </a:lnTo>
                <a:lnTo>
                  <a:pt x="1494546" y="62553"/>
                </a:lnTo>
                <a:lnTo>
                  <a:pt x="1461505" y="29509"/>
                </a:lnTo>
                <a:lnTo>
                  <a:pt x="1419687" y="7804"/>
                </a:lnTo>
                <a:lnTo>
                  <a:pt x="1371650" y="0"/>
                </a:lnTo>
                <a:close/>
              </a:path>
            </a:pathLst>
          </a:custGeom>
          <a:solidFill>
            <a:srgbClr val="F696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5947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68031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839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43743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25583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01542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76724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58574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46545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565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22256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04106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73383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55233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43204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565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13021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94874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75950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664161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51897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21726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838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97437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66716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48565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30406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00228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565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88206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869281" y="1233246"/>
            <a:ext cx="0" cy="243204"/>
          </a:xfrm>
          <a:custGeom>
            <a:avLst/>
            <a:gdLst/>
            <a:ahLst/>
            <a:cxnLst/>
            <a:rect l="l" t="t" r="r" b="b"/>
            <a:pathLst>
              <a:path w="0" h="243205">
                <a:moveTo>
                  <a:pt x="0" y="0"/>
                </a:moveTo>
                <a:lnTo>
                  <a:pt x="0" y="24284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57493" y="1233246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839335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808920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790770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965955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948040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839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923751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905592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881552" y="123325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4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847773" y="1546009"/>
            <a:ext cx="139700" cy="13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71900" y="1155458"/>
            <a:ext cx="1524635" cy="921385"/>
          </a:xfrm>
          <a:custGeom>
            <a:avLst/>
            <a:gdLst/>
            <a:ahLst/>
            <a:cxnLst/>
            <a:rect l="l" t="t" r="r" b="b"/>
            <a:pathLst>
              <a:path w="1524635" h="921385">
                <a:moveTo>
                  <a:pt x="1371650" y="0"/>
                </a:moveTo>
                <a:lnTo>
                  <a:pt x="152400" y="0"/>
                </a:lnTo>
                <a:lnTo>
                  <a:pt x="104363" y="7804"/>
                </a:lnTo>
                <a:lnTo>
                  <a:pt x="62544" y="29509"/>
                </a:lnTo>
                <a:lnTo>
                  <a:pt x="29504" y="62553"/>
                </a:lnTo>
                <a:lnTo>
                  <a:pt x="7802" y="104374"/>
                </a:lnTo>
                <a:lnTo>
                  <a:pt x="0" y="152412"/>
                </a:lnTo>
                <a:lnTo>
                  <a:pt x="0" y="768388"/>
                </a:lnTo>
                <a:lnTo>
                  <a:pt x="7802" y="816424"/>
                </a:lnTo>
                <a:lnTo>
                  <a:pt x="29504" y="858243"/>
                </a:lnTo>
                <a:lnTo>
                  <a:pt x="62544" y="891283"/>
                </a:lnTo>
                <a:lnTo>
                  <a:pt x="104363" y="912985"/>
                </a:lnTo>
                <a:lnTo>
                  <a:pt x="152400" y="920788"/>
                </a:lnTo>
                <a:lnTo>
                  <a:pt x="1371650" y="920788"/>
                </a:lnTo>
                <a:lnTo>
                  <a:pt x="1419687" y="912985"/>
                </a:lnTo>
                <a:lnTo>
                  <a:pt x="1461505" y="891283"/>
                </a:lnTo>
                <a:lnTo>
                  <a:pt x="1494546" y="858243"/>
                </a:lnTo>
                <a:lnTo>
                  <a:pt x="1516247" y="816424"/>
                </a:lnTo>
                <a:lnTo>
                  <a:pt x="1524050" y="768388"/>
                </a:lnTo>
                <a:lnTo>
                  <a:pt x="1524050" y="152412"/>
                </a:lnTo>
                <a:lnTo>
                  <a:pt x="1516247" y="104374"/>
                </a:lnTo>
                <a:lnTo>
                  <a:pt x="1494546" y="62553"/>
                </a:lnTo>
                <a:lnTo>
                  <a:pt x="1461505" y="29509"/>
                </a:lnTo>
                <a:lnTo>
                  <a:pt x="1419687" y="7804"/>
                </a:lnTo>
                <a:lnTo>
                  <a:pt x="1371650" y="0"/>
                </a:lnTo>
                <a:close/>
              </a:path>
            </a:pathLst>
          </a:custGeom>
          <a:solidFill>
            <a:srgbClr val="F696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411683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93757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839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69480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2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51326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27279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502449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2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484295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472275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565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447993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429831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2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599110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580962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568934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565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538759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520604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701675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689883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677621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647439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839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623164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792454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2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774300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756145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725970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565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713943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895013" y="1468208"/>
            <a:ext cx="0" cy="243204"/>
          </a:xfrm>
          <a:custGeom>
            <a:avLst/>
            <a:gdLst/>
            <a:ahLst/>
            <a:cxnLst/>
            <a:rect l="l" t="t" r="r" b="b"/>
            <a:pathLst>
              <a:path w="0" h="243205">
                <a:moveTo>
                  <a:pt x="0" y="0"/>
                </a:moveTo>
                <a:lnTo>
                  <a:pt x="0" y="242849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883221" y="146820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865072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2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834657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816502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0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991673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973753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838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949477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2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931316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907275" y="1468221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464075" y="1546009"/>
            <a:ext cx="1397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807273" y="2259609"/>
            <a:ext cx="302895" cy="322580"/>
          </a:xfrm>
          <a:custGeom>
            <a:avLst/>
            <a:gdLst/>
            <a:ahLst/>
            <a:cxnLst/>
            <a:rect l="l" t="t" r="r" b="b"/>
            <a:pathLst>
              <a:path w="302894" h="322580">
                <a:moveTo>
                  <a:pt x="42214" y="117017"/>
                </a:moveTo>
                <a:lnTo>
                  <a:pt x="0" y="186994"/>
                </a:lnTo>
                <a:lnTo>
                  <a:pt x="8061" y="198606"/>
                </a:lnTo>
                <a:lnTo>
                  <a:pt x="19294" y="216550"/>
                </a:lnTo>
                <a:lnTo>
                  <a:pt x="41390" y="253492"/>
                </a:lnTo>
                <a:lnTo>
                  <a:pt x="82042" y="322097"/>
                </a:lnTo>
                <a:lnTo>
                  <a:pt x="90278" y="306738"/>
                </a:lnTo>
                <a:lnTo>
                  <a:pt x="106558" y="278650"/>
                </a:lnTo>
                <a:lnTo>
                  <a:pt x="129625" y="240640"/>
                </a:lnTo>
                <a:lnTo>
                  <a:pt x="158224" y="195514"/>
                </a:lnTo>
                <a:lnTo>
                  <a:pt x="160689" y="191808"/>
                </a:lnTo>
                <a:lnTo>
                  <a:pt x="88074" y="191808"/>
                </a:lnTo>
                <a:lnTo>
                  <a:pt x="88074" y="190614"/>
                </a:lnTo>
                <a:lnTo>
                  <a:pt x="83793" y="182679"/>
                </a:lnTo>
                <a:lnTo>
                  <a:pt x="73740" y="166036"/>
                </a:lnTo>
                <a:lnTo>
                  <a:pt x="59390" y="143283"/>
                </a:lnTo>
                <a:lnTo>
                  <a:pt x="42214" y="117017"/>
                </a:lnTo>
                <a:close/>
              </a:path>
              <a:path w="302894" h="322580">
                <a:moveTo>
                  <a:pt x="302806" y="0"/>
                </a:moveTo>
                <a:lnTo>
                  <a:pt x="211112" y="0"/>
                </a:lnTo>
                <a:lnTo>
                  <a:pt x="186115" y="32865"/>
                </a:lnTo>
                <a:lnTo>
                  <a:pt x="164966" y="63800"/>
                </a:lnTo>
                <a:lnTo>
                  <a:pt x="136131" y="110787"/>
                </a:lnTo>
                <a:lnTo>
                  <a:pt x="88074" y="191808"/>
                </a:lnTo>
                <a:lnTo>
                  <a:pt x="160689" y="191808"/>
                </a:lnTo>
                <a:lnTo>
                  <a:pt x="191098" y="146080"/>
                </a:lnTo>
                <a:lnTo>
                  <a:pt x="226990" y="95145"/>
                </a:lnTo>
                <a:lnTo>
                  <a:pt x="264645" y="45516"/>
                </a:lnTo>
                <a:lnTo>
                  <a:pt x="30280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801901" y="2254542"/>
            <a:ext cx="313690" cy="332740"/>
          </a:xfrm>
          <a:custGeom>
            <a:avLst/>
            <a:gdLst/>
            <a:ahLst/>
            <a:cxnLst/>
            <a:rect l="l" t="t" r="r" b="b"/>
            <a:pathLst>
              <a:path w="313689" h="332739">
                <a:moveTo>
                  <a:pt x="49212" y="116979"/>
                </a:moveTo>
                <a:lnTo>
                  <a:pt x="45758" y="117055"/>
                </a:lnTo>
                <a:lnTo>
                  <a:pt x="44157" y="117995"/>
                </a:lnTo>
                <a:lnTo>
                  <a:pt x="0" y="191173"/>
                </a:lnTo>
                <a:lnTo>
                  <a:pt x="88" y="193370"/>
                </a:lnTo>
                <a:lnTo>
                  <a:pt x="1257" y="195008"/>
                </a:lnTo>
                <a:lnTo>
                  <a:pt x="4611" y="200017"/>
                </a:lnTo>
                <a:lnTo>
                  <a:pt x="28824" y="239112"/>
                </a:lnTo>
                <a:lnTo>
                  <a:pt x="60299" y="291465"/>
                </a:lnTo>
                <a:lnTo>
                  <a:pt x="84023" y="331355"/>
                </a:lnTo>
                <a:lnTo>
                  <a:pt x="85788" y="332308"/>
                </a:lnTo>
                <a:lnTo>
                  <a:pt x="89534" y="332130"/>
                </a:lnTo>
                <a:lnTo>
                  <a:pt x="91211" y="331012"/>
                </a:lnTo>
                <a:lnTo>
                  <a:pt x="92011" y="329323"/>
                </a:lnTo>
                <a:lnTo>
                  <a:pt x="93120" y="327164"/>
                </a:lnTo>
                <a:lnTo>
                  <a:pt x="87426" y="327164"/>
                </a:lnTo>
                <a:lnTo>
                  <a:pt x="82842" y="325005"/>
                </a:lnTo>
                <a:lnTo>
                  <a:pt x="85993" y="318864"/>
                </a:lnTo>
                <a:lnTo>
                  <a:pt x="87145" y="316772"/>
                </a:lnTo>
                <a:lnTo>
                  <a:pt x="68996" y="286271"/>
                </a:lnTo>
                <a:lnTo>
                  <a:pt x="40973" y="239607"/>
                </a:lnTo>
                <a:lnTo>
                  <a:pt x="16292" y="199453"/>
                </a:lnTo>
                <a:lnTo>
                  <a:pt x="13224" y="194678"/>
                </a:lnTo>
                <a:lnTo>
                  <a:pt x="9715" y="194678"/>
                </a:lnTo>
                <a:lnTo>
                  <a:pt x="5384" y="192062"/>
                </a:lnTo>
                <a:lnTo>
                  <a:pt x="9499" y="189115"/>
                </a:lnTo>
                <a:lnTo>
                  <a:pt x="13072" y="189115"/>
                </a:lnTo>
                <a:lnTo>
                  <a:pt x="47794" y="131576"/>
                </a:lnTo>
                <a:lnTo>
                  <a:pt x="43383" y="124891"/>
                </a:lnTo>
                <a:lnTo>
                  <a:pt x="47599" y="122085"/>
                </a:lnTo>
                <a:lnTo>
                  <a:pt x="53645" y="122085"/>
                </a:lnTo>
                <a:lnTo>
                  <a:pt x="50863" y="117843"/>
                </a:lnTo>
                <a:lnTo>
                  <a:pt x="49212" y="116979"/>
                </a:lnTo>
                <a:close/>
              </a:path>
              <a:path w="313689" h="332739">
                <a:moveTo>
                  <a:pt x="87145" y="316772"/>
                </a:moveTo>
                <a:lnTo>
                  <a:pt x="85993" y="318864"/>
                </a:lnTo>
                <a:lnTo>
                  <a:pt x="82842" y="325005"/>
                </a:lnTo>
                <a:lnTo>
                  <a:pt x="87426" y="327164"/>
                </a:lnTo>
                <a:lnTo>
                  <a:pt x="91782" y="324586"/>
                </a:lnTo>
                <a:lnTo>
                  <a:pt x="87145" y="316772"/>
                </a:lnTo>
                <a:close/>
              </a:path>
              <a:path w="313689" h="332739">
                <a:moveTo>
                  <a:pt x="304406" y="1689"/>
                </a:moveTo>
                <a:lnTo>
                  <a:pt x="273719" y="37870"/>
                </a:lnTo>
                <a:lnTo>
                  <a:pt x="243238" y="77002"/>
                </a:lnTo>
                <a:lnTo>
                  <a:pt x="213363" y="117995"/>
                </a:lnTo>
                <a:lnTo>
                  <a:pt x="185425" y="158409"/>
                </a:lnTo>
                <a:lnTo>
                  <a:pt x="159359" y="197827"/>
                </a:lnTo>
                <a:lnTo>
                  <a:pt x="130703" y="243046"/>
                </a:lnTo>
                <a:lnTo>
                  <a:pt x="107581" y="281139"/>
                </a:lnTo>
                <a:lnTo>
                  <a:pt x="87145" y="316772"/>
                </a:lnTo>
                <a:lnTo>
                  <a:pt x="91782" y="324586"/>
                </a:lnTo>
                <a:lnTo>
                  <a:pt x="87426" y="327164"/>
                </a:lnTo>
                <a:lnTo>
                  <a:pt x="93120" y="327164"/>
                </a:lnTo>
                <a:lnTo>
                  <a:pt x="94930" y="323640"/>
                </a:lnTo>
                <a:lnTo>
                  <a:pt x="100075" y="314298"/>
                </a:lnTo>
                <a:lnTo>
                  <a:pt x="135652" y="254303"/>
                </a:lnTo>
                <a:lnTo>
                  <a:pt x="159208" y="216773"/>
                </a:lnTo>
                <a:lnTo>
                  <a:pt x="186163" y="175495"/>
                </a:lnTo>
                <a:lnTo>
                  <a:pt x="215715" y="132247"/>
                </a:lnTo>
                <a:lnTo>
                  <a:pt x="247066" y="88804"/>
                </a:lnTo>
                <a:lnTo>
                  <a:pt x="279415" y="46945"/>
                </a:lnTo>
                <a:lnTo>
                  <a:pt x="310534" y="10134"/>
                </a:lnTo>
                <a:lnTo>
                  <a:pt x="308178" y="10134"/>
                </a:lnTo>
                <a:lnTo>
                  <a:pt x="308178" y="5067"/>
                </a:lnTo>
                <a:lnTo>
                  <a:pt x="304406" y="1689"/>
                </a:lnTo>
                <a:close/>
              </a:path>
              <a:path w="313689" h="332739">
                <a:moveTo>
                  <a:pt x="88034" y="196092"/>
                </a:moveTo>
                <a:lnTo>
                  <a:pt x="87668" y="196710"/>
                </a:lnTo>
                <a:lnTo>
                  <a:pt x="88468" y="199809"/>
                </a:lnTo>
                <a:lnTo>
                  <a:pt x="93281" y="202666"/>
                </a:lnTo>
                <a:lnTo>
                  <a:pt x="96392" y="201866"/>
                </a:lnTo>
                <a:lnTo>
                  <a:pt x="96684" y="201371"/>
                </a:lnTo>
                <a:lnTo>
                  <a:pt x="92392" y="201371"/>
                </a:lnTo>
                <a:lnTo>
                  <a:pt x="89522" y="199936"/>
                </a:lnTo>
                <a:lnTo>
                  <a:pt x="88634" y="197269"/>
                </a:lnTo>
                <a:lnTo>
                  <a:pt x="88034" y="196092"/>
                </a:lnTo>
                <a:close/>
              </a:path>
              <a:path w="313689" h="332739">
                <a:moveTo>
                  <a:pt x="98885" y="197269"/>
                </a:moveTo>
                <a:lnTo>
                  <a:pt x="88671" y="197269"/>
                </a:lnTo>
                <a:lnTo>
                  <a:pt x="89522" y="199936"/>
                </a:lnTo>
                <a:lnTo>
                  <a:pt x="92392" y="201371"/>
                </a:lnTo>
                <a:lnTo>
                  <a:pt x="97701" y="199605"/>
                </a:lnTo>
                <a:lnTo>
                  <a:pt x="98885" y="197269"/>
                </a:lnTo>
                <a:close/>
              </a:path>
              <a:path w="313689" h="332739">
                <a:moveTo>
                  <a:pt x="310184" y="0"/>
                </a:moveTo>
                <a:lnTo>
                  <a:pt x="214922" y="0"/>
                </a:lnTo>
                <a:lnTo>
                  <a:pt x="213436" y="723"/>
                </a:lnTo>
                <a:lnTo>
                  <a:pt x="175725" y="54656"/>
                </a:lnTo>
                <a:lnTo>
                  <a:pt x="135280" y="118211"/>
                </a:lnTo>
                <a:lnTo>
                  <a:pt x="102569" y="171756"/>
                </a:lnTo>
                <a:lnTo>
                  <a:pt x="93986" y="186077"/>
                </a:lnTo>
                <a:lnTo>
                  <a:pt x="96583" y="190563"/>
                </a:lnTo>
                <a:lnTo>
                  <a:pt x="97828" y="192874"/>
                </a:lnTo>
                <a:lnTo>
                  <a:pt x="99136" y="196710"/>
                </a:lnTo>
                <a:lnTo>
                  <a:pt x="99078" y="196888"/>
                </a:lnTo>
                <a:lnTo>
                  <a:pt x="97701" y="199605"/>
                </a:lnTo>
                <a:lnTo>
                  <a:pt x="92392" y="201371"/>
                </a:lnTo>
                <a:lnTo>
                  <a:pt x="96684" y="201371"/>
                </a:lnTo>
                <a:lnTo>
                  <a:pt x="134561" y="138669"/>
                </a:lnTo>
                <a:lnTo>
                  <a:pt x="163817" y="91800"/>
                </a:lnTo>
                <a:lnTo>
                  <a:pt x="194101" y="45318"/>
                </a:lnTo>
                <a:lnTo>
                  <a:pt x="219098" y="10134"/>
                </a:lnTo>
                <a:lnTo>
                  <a:pt x="216484" y="10134"/>
                </a:lnTo>
                <a:lnTo>
                  <a:pt x="216484" y="5067"/>
                </a:lnTo>
                <a:lnTo>
                  <a:pt x="301541" y="5067"/>
                </a:lnTo>
                <a:lnTo>
                  <a:pt x="304406" y="1689"/>
                </a:lnTo>
                <a:lnTo>
                  <a:pt x="312221" y="1689"/>
                </a:lnTo>
                <a:lnTo>
                  <a:pt x="311988" y="1168"/>
                </a:lnTo>
                <a:lnTo>
                  <a:pt x="310184" y="0"/>
                </a:lnTo>
                <a:close/>
              </a:path>
              <a:path w="313689" h="332739">
                <a:moveTo>
                  <a:pt x="93986" y="186077"/>
                </a:moveTo>
                <a:lnTo>
                  <a:pt x="88034" y="196092"/>
                </a:lnTo>
                <a:lnTo>
                  <a:pt x="88455" y="196888"/>
                </a:lnTo>
                <a:lnTo>
                  <a:pt x="88645" y="197294"/>
                </a:lnTo>
                <a:lnTo>
                  <a:pt x="98885" y="197269"/>
                </a:lnTo>
                <a:lnTo>
                  <a:pt x="99078" y="196888"/>
                </a:lnTo>
                <a:lnTo>
                  <a:pt x="99136" y="196710"/>
                </a:lnTo>
                <a:lnTo>
                  <a:pt x="97828" y="192874"/>
                </a:lnTo>
                <a:lnTo>
                  <a:pt x="96583" y="190563"/>
                </a:lnTo>
                <a:lnTo>
                  <a:pt x="93986" y="186077"/>
                </a:lnTo>
                <a:close/>
              </a:path>
              <a:path w="313689" h="332739">
                <a:moveTo>
                  <a:pt x="53645" y="122085"/>
                </a:moveTo>
                <a:lnTo>
                  <a:pt x="47599" y="122085"/>
                </a:lnTo>
                <a:lnTo>
                  <a:pt x="51942" y="124701"/>
                </a:lnTo>
                <a:lnTo>
                  <a:pt x="47794" y="131576"/>
                </a:lnTo>
                <a:lnTo>
                  <a:pt x="74815" y="173774"/>
                </a:lnTo>
                <a:lnTo>
                  <a:pt x="88034" y="196092"/>
                </a:lnTo>
                <a:lnTo>
                  <a:pt x="93986" y="186077"/>
                </a:lnTo>
                <a:lnTo>
                  <a:pt x="90345" y="179789"/>
                </a:lnTo>
                <a:lnTo>
                  <a:pt x="80066" y="163032"/>
                </a:lnTo>
                <a:lnTo>
                  <a:pt x="67011" y="142468"/>
                </a:lnTo>
                <a:lnTo>
                  <a:pt x="53645" y="122085"/>
                </a:lnTo>
                <a:close/>
              </a:path>
              <a:path w="313689" h="332739">
                <a:moveTo>
                  <a:pt x="9499" y="189115"/>
                </a:moveTo>
                <a:lnTo>
                  <a:pt x="5384" y="192062"/>
                </a:lnTo>
                <a:lnTo>
                  <a:pt x="9715" y="194678"/>
                </a:lnTo>
                <a:lnTo>
                  <a:pt x="11387" y="191907"/>
                </a:lnTo>
                <a:lnTo>
                  <a:pt x="9499" y="189115"/>
                </a:lnTo>
                <a:close/>
              </a:path>
              <a:path w="313689" h="332739">
                <a:moveTo>
                  <a:pt x="11387" y="191907"/>
                </a:moveTo>
                <a:lnTo>
                  <a:pt x="9715" y="194678"/>
                </a:lnTo>
                <a:lnTo>
                  <a:pt x="13224" y="194678"/>
                </a:lnTo>
                <a:lnTo>
                  <a:pt x="12523" y="193587"/>
                </a:lnTo>
                <a:lnTo>
                  <a:pt x="11387" y="191907"/>
                </a:lnTo>
                <a:close/>
              </a:path>
              <a:path w="313689" h="332739">
                <a:moveTo>
                  <a:pt x="13072" y="189115"/>
                </a:moveTo>
                <a:lnTo>
                  <a:pt x="9499" y="189115"/>
                </a:lnTo>
                <a:lnTo>
                  <a:pt x="11387" y="191907"/>
                </a:lnTo>
                <a:lnTo>
                  <a:pt x="13072" y="189115"/>
                </a:lnTo>
                <a:close/>
              </a:path>
              <a:path w="313689" h="332739">
                <a:moveTo>
                  <a:pt x="47599" y="122085"/>
                </a:moveTo>
                <a:lnTo>
                  <a:pt x="43383" y="124891"/>
                </a:lnTo>
                <a:lnTo>
                  <a:pt x="47794" y="131576"/>
                </a:lnTo>
                <a:lnTo>
                  <a:pt x="51942" y="124701"/>
                </a:lnTo>
                <a:lnTo>
                  <a:pt x="47599" y="122085"/>
                </a:lnTo>
                <a:close/>
              </a:path>
              <a:path w="313689" h="332739">
                <a:moveTo>
                  <a:pt x="216484" y="5067"/>
                </a:moveTo>
                <a:lnTo>
                  <a:pt x="216484" y="10134"/>
                </a:lnTo>
                <a:lnTo>
                  <a:pt x="219098" y="10134"/>
                </a:lnTo>
                <a:lnTo>
                  <a:pt x="220497" y="8166"/>
                </a:lnTo>
                <a:lnTo>
                  <a:pt x="216484" y="5067"/>
                </a:lnTo>
                <a:close/>
              </a:path>
              <a:path w="313689" h="332739">
                <a:moveTo>
                  <a:pt x="301541" y="5067"/>
                </a:moveTo>
                <a:lnTo>
                  <a:pt x="216484" y="5067"/>
                </a:lnTo>
                <a:lnTo>
                  <a:pt x="220497" y="8166"/>
                </a:lnTo>
                <a:lnTo>
                  <a:pt x="219098" y="10134"/>
                </a:lnTo>
                <a:lnTo>
                  <a:pt x="297243" y="10134"/>
                </a:lnTo>
                <a:lnTo>
                  <a:pt x="301541" y="5067"/>
                </a:lnTo>
                <a:close/>
              </a:path>
              <a:path w="313689" h="332739">
                <a:moveTo>
                  <a:pt x="312221" y="1689"/>
                </a:moveTo>
                <a:lnTo>
                  <a:pt x="304406" y="1689"/>
                </a:lnTo>
                <a:lnTo>
                  <a:pt x="308178" y="5067"/>
                </a:lnTo>
                <a:lnTo>
                  <a:pt x="308178" y="10134"/>
                </a:lnTo>
                <a:lnTo>
                  <a:pt x="310534" y="10134"/>
                </a:lnTo>
                <a:lnTo>
                  <a:pt x="311962" y="8445"/>
                </a:lnTo>
                <a:lnTo>
                  <a:pt x="313296" y="6946"/>
                </a:lnTo>
                <a:lnTo>
                  <a:pt x="313626" y="4826"/>
                </a:lnTo>
                <a:lnTo>
                  <a:pt x="312221" y="16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343615" y="2266505"/>
            <a:ext cx="399415" cy="308610"/>
          </a:xfrm>
          <a:custGeom>
            <a:avLst/>
            <a:gdLst/>
            <a:ahLst/>
            <a:cxnLst/>
            <a:rect l="l" t="t" r="r" b="b"/>
            <a:pathLst>
              <a:path w="399414" h="308610">
                <a:moveTo>
                  <a:pt x="128092" y="0"/>
                </a:moveTo>
                <a:lnTo>
                  <a:pt x="9817" y="0"/>
                </a:lnTo>
                <a:lnTo>
                  <a:pt x="142176" y="147726"/>
                </a:lnTo>
                <a:lnTo>
                  <a:pt x="0" y="308305"/>
                </a:lnTo>
                <a:lnTo>
                  <a:pt x="110159" y="308305"/>
                </a:lnTo>
                <a:lnTo>
                  <a:pt x="193852" y="200710"/>
                </a:lnTo>
                <a:lnTo>
                  <a:pt x="303407" y="200710"/>
                </a:lnTo>
                <a:lnTo>
                  <a:pt x="256209" y="147726"/>
                </a:lnTo>
                <a:lnTo>
                  <a:pt x="300603" y="98183"/>
                </a:lnTo>
                <a:lnTo>
                  <a:pt x="205790" y="98183"/>
                </a:lnTo>
                <a:lnTo>
                  <a:pt x="128092" y="0"/>
                </a:lnTo>
                <a:close/>
              </a:path>
              <a:path w="399414" h="308610">
                <a:moveTo>
                  <a:pt x="303407" y="200710"/>
                </a:moveTo>
                <a:lnTo>
                  <a:pt x="193852" y="200710"/>
                </a:lnTo>
                <a:lnTo>
                  <a:pt x="277977" y="308305"/>
                </a:lnTo>
                <a:lnTo>
                  <a:pt x="399249" y="308305"/>
                </a:lnTo>
                <a:lnTo>
                  <a:pt x="303407" y="200710"/>
                </a:lnTo>
                <a:close/>
              </a:path>
              <a:path w="399414" h="308610">
                <a:moveTo>
                  <a:pt x="388581" y="0"/>
                </a:moveTo>
                <a:lnTo>
                  <a:pt x="281800" y="0"/>
                </a:lnTo>
                <a:lnTo>
                  <a:pt x="205790" y="98183"/>
                </a:lnTo>
                <a:lnTo>
                  <a:pt x="300603" y="98183"/>
                </a:lnTo>
                <a:lnTo>
                  <a:pt x="38858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338180" y="2261438"/>
            <a:ext cx="410209" cy="318770"/>
          </a:xfrm>
          <a:custGeom>
            <a:avLst/>
            <a:gdLst/>
            <a:ahLst/>
            <a:cxnLst/>
            <a:rect l="l" t="t" r="r" b="b"/>
            <a:pathLst>
              <a:path w="410210" h="318769">
                <a:moveTo>
                  <a:pt x="140823" y="152819"/>
                </a:moveTo>
                <a:lnTo>
                  <a:pt x="317" y="311505"/>
                </a:lnTo>
                <a:lnTo>
                  <a:pt x="0" y="313639"/>
                </a:lnTo>
                <a:lnTo>
                  <a:pt x="1645" y="317271"/>
                </a:lnTo>
                <a:lnTo>
                  <a:pt x="3441" y="318439"/>
                </a:lnTo>
                <a:lnTo>
                  <a:pt x="117144" y="318439"/>
                </a:lnTo>
                <a:lnTo>
                  <a:pt x="118630" y="317715"/>
                </a:lnTo>
                <a:lnTo>
                  <a:pt x="125951" y="308305"/>
                </a:lnTo>
                <a:lnTo>
                  <a:pt x="16687" y="308305"/>
                </a:lnTo>
                <a:lnTo>
                  <a:pt x="151378" y="156171"/>
                </a:lnTo>
                <a:lnTo>
                  <a:pt x="143827" y="156171"/>
                </a:lnTo>
                <a:lnTo>
                  <a:pt x="140823" y="152819"/>
                </a:lnTo>
                <a:close/>
              </a:path>
              <a:path w="410210" h="318769">
                <a:moveTo>
                  <a:pt x="212153" y="214020"/>
                </a:moveTo>
                <a:lnTo>
                  <a:pt x="199301" y="214020"/>
                </a:lnTo>
                <a:lnTo>
                  <a:pt x="280390" y="317715"/>
                </a:lnTo>
                <a:lnTo>
                  <a:pt x="281863" y="318439"/>
                </a:lnTo>
                <a:lnTo>
                  <a:pt x="406692" y="318439"/>
                </a:lnTo>
                <a:lnTo>
                  <a:pt x="408501" y="317258"/>
                </a:lnTo>
                <a:lnTo>
                  <a:pt x="410133" y="313613"/>
                </a:lnTo>
                <a:lnTo>
                  <a:pt x="409803" y="311492"/>
                </a:lnTo>
                <a:lnTo>
                  <a:pt x="406963" y="308305"/>
                </a:lnTo>
                <a:lnTo>
                  <a:pt x="285889" y="308305"/>
                </a:lnTo>
                <a:lnTo>
                  <a:pt x="212153" y="214020"/>
                </a:lnTo>
                <a:close/>
              </a:path>
              <a:path w="410210" h="318769">
                <a:moveTo>
                  <a:pt x="200837" y="200710"/>
                </a:moveTo>
                <a:lnTo>
                  <a:pt x="197726" y="200723"/>
                </a:lnTo>
                <a:lnTo>
                  <a:pt x="196240" y="201447"/>
                </a:lnTo>
                <a:lnTo>
                  <a:pt x="113106" y="308305"/>
                </a:lnTo>
                <a:lnTo>
                  <a:pt x="125951" y="308305"/>
                </a:lnTo>
                <a:lnTo>
                  <a:pt x="199301" y="214020"/>
                </a:lnTo>
                <a:lnTo>
                  <a:pt x="212153" y="214020"/>
                </a:lnTo>
                <a:lnTo>
                  <a:pt x="202310" y="201434"/>
                </a:lnTo>
                <a:lnTo>
                  <a:pt x="200837" y="200710"/>
                </a:lnTo>
                <a:close/>
              </a:path>
              <a:path w="410210" h="318769">
                <a:moveTo>
                  <a:pt x="396279" y="10134"/>
                </a:moveTo>
                <a:lnTo>
                  <a:pt x="382676" y="10134"/>
                </a:lnTo>
                <a:lnTo>
                  <a:pt x="256170" y="151320"/>
                </a:lnTo>
                <a:lnTo>
                  <a:pt x="256146" y="154228"/>
                </a:lnTo>
                <a:lnTo>
                  <a:pt x="393395" y="308305"/>
                </a:lnTo>
                <a:lnTo>
                  <a:pt x="406963" y="308305"/>
                </a:lnTo>
                <a:lnTo>
                  <a:pt x="268451" y="152819"/>
                </a:lnTo>
                <a:lnTo>
                  <a:pt x="396279" y="10134"/>
                </a:lnTo>
                <a:close/>
              </a:path>
              <a:path w="410210" h="318769">
                <a:moveTo>
                  <a:pt x="143814" y="149440"/>
                </a:moveTo>
                <a:lnTo>
                  <a:pt x="140823" y="152819"/>
                </a:lnTo>
                <a:lnTo>
                  <a:pt x="143827" y="156171"/>
                </a:lnTo>
                <a:lnTo>
                  <a:pt x="147612" y="152793"/>
                </a:lnTo>
                <a:lnTo>
                  <a:pt x="143814" y="149440"/>
                </a:lnTo>
                <a:close/>
              </a:path>
              <a:path w="410210" h="318769">
                <a:moveTo>
                  <a:pt x="151383" y="149415"/>
                </a:moveTo>
                <a:lnTo>
                  <a:pt x="143827" y="156171"/>
                </a:lnTo>
                <a:lnTo>
                  <a:pt x="151378" y="156171"/>
                </a:lnTo>
                <a:lnTo>
                  <a:pt x="153098" y="154228"/>
                </a:lnTo>
                <a:lnTo>
                  <a:pt x="153098" y="151320"/>
                </a:lnTo>
                <a:lnTo>
                  <a:pt x="151383" y="149415"/>
                </a:lnTo>
                <a:close/>
              </a:path>
              <a:path w="410210" h="318769">
                <a:moveTo>
                  <a:pt x="135089" y="0"/>
                </a:moveTo>
                <a:lnTo>
                  <a:pt x="13246" y="0"/>
                </a:lnTo>
                <a:lnTo>
                  <a:pt x="11442" y="1168"/>
                </a:lnTo>
                <a:lnTo>
                  <a:pt x="9804" y="4825"/>
                </a:lnTo>
                <a:lnTo>
                  <a:pt x="10134" y="6946"/>
                </a:lnTo>
                <a:lnTo>
                  <a:pt x="140823" y="152819"/>
                </a:lnTo>
                <a:lnTo>
                  <a:pt x="143814" y="149440"/>
                </a:lnTo>
                <a:lnTo>
                  <a:pt x="151355" y="149440"/>
                </a:lnTo>
                <a:lnTo>
                  <a:pt x="26593" y="10134"/>
                </a:lnTo>
                <a:lnTo>
                  <a:pt x="144003" y="10134"/>
                </a:lnTo>
                <a:lnTo>
                  <a:pt x="136537" y="698"/>
                </a:lnTo>
                <a:lnTo>
                  <a:pt x="135089" y="0"/>
                </a:lnTo>
                <a:close/>
              </a:path>
              <a:path w="410210" h="318769">
                <a:moveTo>
                  <a:pt x="151355" y="149440"/>
                </a:moveTo>
                <a:lnTo>
                  <a:pt x="143814" y="149440"/>
                </a:lnTo>
                <a:lnTo>
                  <a:pt x="147612" y="152793"/>
                </a:lnTo>
                <a:lnTo>
                  <a:pt x="151355" y="149440"/>
                </a:lnTo>
                <a:close/>
              </a:path>
              <a:path w="410210" h="318769">
                <a:moveTo>
                  <a:pt x="144003" y="10134"/>
                </a:moveTo>
                <a:lnTo>
                  <a:pt x="131076" y="10134"/>
                </a:lnTo>
                <a:lnTo>
                  <a:pt x="208216" y="107619"/>
                </a:lnTo>
                <a:lnTo>
                  <a:pt x="209689" y="108330"/>
                </a:lnTo>
                <a:lnTo>
                  <a:pt x="212801" y="108318"/>
                </a:lnTo>
                <a:lnTo>
                  <a:pt x="214274" y="107594"/>
                </a:lnTo>
                <a:lnTo>
                  <a:pt x="223998" y="95034"/>
                </a:lnTo>
                <a:lnTo>
                  <a:pt x="211175" y="95034"/>
                </a:lnTo>
                <a:lnTo>
                  <a:pt x="144003" y="10134"/>
                </a:lnTo>
                <a:close/>
              </a:path>
              <a:path w="410210" h="318769">
                <a:moveTo>
                  <a:pt x="396024" y="0"/>
                </a:moveTo>
                <a:lnTo>
                  <a:pt x="285661" y="0"/>
                </a:lnTo>
                <a:lnTo>
                  <a:pt x="284187" y="723"/>
                </a:lnTo>
                <a:lnTo>
                  <a:pt x="211175" y="95034"/>
                </a:lnTo>
                <a:lnTo>
                  <a:pt x="223998" y="95034"/>
                </a:lnTo>
                <a:lnTo>
                  <a:pt x="289725" y="10134"/>
                </a:lnTo>
                <a:lnTo>
                  <a:pt x="396279" y="10134"/>
                </a:lnTo>
                <a:lnTo>
                  <a:pt x="399135" y="6946"/>
                </a:lnTo>
                <a:lnTo>
                  <a:pt x="399465" y="4825"/>
                </a:lnTo>
                <a:lnTo>
                  <a:pt x="397827" y="1168"/>
                </a:lnTo>
                <a:lnTo>
                  <a:pt x="3960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155598" y="2967710"/>
            <a:ext cx="1524635" cy="921385"/>
          </a:xfrm>
          <a:custGeom>
            <a:avLst/>
            <a:gdLst/>
            <a:ahLst/>
            <a:cxnLst/>
            <a:rect l="l" t="t" r="r" b="b"/>
            <a:pathLst>
              <a:path w="1524635" h="921385">
                <a:moveTo>
                  <a:pt x="1371650" y="0"/>
                </a:moveTo>
                <a:lnTo>
                  <a:pt x="152400" y="0"/>
                </a:lnTo>
                <a:lnTo>
                  <a:pt x="104363" y="7804"/>
                </a:lnTo>
                <a:lnTo>
                  <a:pt x="62544" y="29509"/>
                </a:lnTo>
                <a:lnTo>
                  <a:pt x="29504" y="62553"/>
                </a:lnTo>
                <a:lnTo>
                  <a:pt x="7802" y="104374"/>
                </a:lnTo>
                <a:lnTo>
                  <a:pt x="0" y="152412"/>
                </a:lnTo>
                <a:lnTo>
                  <a:pt x="0" y="768388"/>
                </a:lnTo>
                <a:lnTo>
                  <a:pt x="7802" y="816424"/>
                </a:lnTo>
                <a:lnTo>
                  <a:pt x="29504" y="858243"/>
                </a:lnTo>
                <a:lnTo>
                  <a:pt x="62544" y="891283"/>
                </a:lnTo>
                <a:lnTo>
                  <a:pt x="104363" y="912985"/>
                </a:lnTo>
                <a:lnTo>
                  <a:pt x="152400" y="920788"/>
                </a:lnTo>
                <a:lnTo>
                  <a:pt x="1371650" y="920788"/>
                </a:lnTo>
                <a:lnTo>
                  <a:pt x="1419687" y="912985"/>
                </a:lnTo>
                <a:lnTo>
                  <a:pt x="1461505" y="891283"/>
                </a:lnTo>
                <a:lnTo>
                  <a:pt x="1494546" y="858243"/>
                </a:lnTo>
                <a:lnTo>
                  <a:pt x="1516247" y="816424"/>
                </a:lnTo>
                <a:lnTo>
                  <a:pt x="1524050" y="768388"/>
                </a:lnTo>
                <a:lnTo>
                  <a:pt x="1524050" y="152412"/>
                </a:lnTo>
                <a:lnTo>
                  <a:pt x="1516247" y="104374"/>
                </a:lnTo>
                <a:lnTo>
                  <a:pt x="1494546" y="62553"/>
                </a:lnTo>
                <a:lnTo>
                  <a:pt x="1461505" y="29509"/>
                </a:lnTo>
                <a:lnTo>
                  <a:pt x="1419687" y="7804"/>
                </a:lnTo>
                <a:lnTo>
                  <a:pt x="1371650" y="0"/>
                </a:lnTo>
                <a:close/>
              </a:path>
            </a:pathLst>
          </a:custGeom>
          <a:solidFill>
            <a:srgbClr val="F696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620909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602994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839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578705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560545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536504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711674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693524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681495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565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657206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639056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808347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790196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778167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565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747984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729837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910900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899111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886847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856675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839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832387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001679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983527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965370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935190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565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923169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104244" y="3166148"/>
            <a:ext cx="0" cy="243204"/>
          </a:xfrm>
          <a:custGeom>
            <a:avLst/>
            <a:gdLst/>
            <a:ahLst/>
            <a:cxnLst/>
            <a:rect l="l" t="t" r="r" b="b"/>
            <a:pathLst>
              <a:path w="0" h="243204">
                <a:moveTo>
                  <a:pt x="0" y="0"/>
                </a:moveTo>
                <a:lnTo>
                  <a:pt x="0" y="24284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092456" y="316614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074298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043882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025733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200905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182990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839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158702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140542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2116501" y="316616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847773" y="3358248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69850" y="0"/>
                </a:moveTo>
                <a:lnTo>
                  <a:pt x="42658" y="5488"/>
                </a:lnTo>
                <a:lnTo>
                  <a:pt x="20456" y="20456"/>
                </a:lnTo>
                <a:lnTo>
                  <a:pt x="5488" y="42658"/>
                </a:lnTo>
                <a:lnTo>
                  <a:pt x="0" y="69850"/>
                </a:lnTo>
                <a:lnTo>
                  <a:pt x="5488" y="97041"/>
                </a:lnTo>
                <a:lnTo>
                  <a:pt x="20456" y="119243"/>
                </a:lnTo>
                <a:lnTo>
                  <a:pt x="42658" y="134211"/>
                </a:lnTo>
                <a:lnTo>
                  <a:pt x="69850" y="139700"/>
                </a:lnTo>
                <a:lnTo>
                  <a:pt x="97041" y="134211"/>
                </a:lnTo>
                <a:lnTo>
                  <a:pt x="119243" y="119243"/>
                </a:lnTo>
                <a:lnTo>
                  <a:pt x="134211" y="97041"/>
                </a:lnTo>
                <a:lnTo>
                  <a:pt x="139700" y="69850"/>
                </a:lnTo>
                <a:lnTo>
                  <a:pt x="134211" y="42658"/>
                </a:lnTo>
                <a:lnTo>
                  <a:pt x="119243" y="20456"/>
                </a:lnTo>
                <a:lnTo>
                  <a:pt x="97041" y="5488"/>
                </a:lnTo>
                <a:lnTo>
                  <a:pt x="6985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771900" y="2967710"/>
            <a:ext cx="1524635" cy="921385"/>
          </a:xfrm>
          <a:custGeom>
            <a:avLst/>
            <a:gdLst/>
            <a:ahLst/>
            <a:cxnLst/>
            <a:rect l="l" t="t" r="r" b="b"/>
            <a:pathLst>
              <a:path w="1524635" h="921385">
                <a:moveTo>
                  <a:pt x="1371650" y="0"/>
                </a:moveTo>
                <a:lnTo>
                  <a:pt x="152400" y="0"/>
                </a:lnTo>
                <a:lnTo>
                  <a:pt x="104363" y="7804"/>
                </a:lnTo>
                <a:lnTo>
                  <a:pt x="62544" y="29509"/>
                </a:lnTo>
                <a:lnTo>
                  <a:pt x="29504" y="62553"/>
                </a:lnTo>
                <a:lnTo>
                  <a:pt x="7802" y="104374"/>
                </a:lnTo>
                <a:lnTo>
                  <a:pt x="0" y="152412"/>
                </a:lnTo>
                <a:lnTo>
                  <a:pt x="0" y="768388"/>
                </a:lnTo>
                <a:lnTo>
                  <a:pt x="7802" y="816424"/>
                </a:lnTo>
                <a:lnTo>
                  <a:pt x="29504" y="858243"/>
                </a:lnTo>
                <a:lnTo>
                  <a:pt x="62544" y="891283"/>
                </a:lnTo>
                <a:lnTo>
                  <a:pt x="104363" y="912985"/>
                </a:lnTo>
                <a:lnTo>
                  <a:pt x="152400" y="920788"/>
                </a:lnTo>
                <a:lnTo>
                  <a:pt x="1371650" y="920788"/>
                </a:lnTo>
                <a:lnTo>
                  <a:pt x="1419687" y="912985"/>
                </a:lnTo>
                <a:lnTo>
                  <a:pt x="1461505" y="891283"/>
                </a:lnTo>
                <a:lnTo>
                  <a:pt x="1494546" y="858243"/>
                </a:lnTo>
                <a:lnTo>
                  <a:pt x="1516247" y="816424"/>
                </a:lnTo>
                <a:lnTo>
                  <a:pt x="1524050" y="768388"/>
                </a:lnTo>
                <a:lnTo>
                  <a:pt x="1524050" y="152412"/>
                </a:lnTo>
                <a:lnTo>
                  <a:pt x="1516247" y="104374"/>
                </a:lnTo>
                <a:lnTo>
                  <a:pt x="1494546" y="62553"/>
                </a:lnTo>
                <a:lnTo>
                  <a:pt x="1461505" y="29509"/>
                </a:lnTo>
                <a:lnTo>
                  <a:pt x="1419687" y="7804"/>
                </a:lnTo>
                <a:lnTo>
                  <a:pt x="1371650" y="0"/>
                </a:lnTo>
                <a:close/>
              </a:path>
            </a:pathLst>
          </a:custGeom>
          <a:solidFill>
            <a:srgbClr val="F696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4237208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4219283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839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4195006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2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4176852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4152804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4327975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4309821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4297800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565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273518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4255356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2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4424648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4406500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4394472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565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4364297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2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4346142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4527213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4515421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4503159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4472977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839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4448702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4617979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2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4599825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581670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2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551495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565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4539468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720551" y="3020098"/>
            <a:ext cx="0" cy="243204"/>
          </a:xfrm>
          <a:custGeom>
            <a:avLst/>
            <a:gdLst/>
            <a:ahLst/>
            <a:cxnLst/>
            <a:rect l="l" t="t" r="r" b="b"/>
            <a:pathLst>
              <a:path w="0" h="243204">
                <a:moveTo>
                  <a:pt x="0" y="0"/>
                </a:moveTo>
                <a:lnTo>
                  <a:pt x="0" y="242849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4708759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4690611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4660195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4642040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0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4817217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799292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839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4775015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4756854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4732813" y="3020098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4464075" y="3358248"/>
            <a:ext cx="1397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807273" y="4071861"/>
            <a:ext cx="302895" cy="322580"/>
          </a:xfrm>
          <a:custGeom>
            <a:avLst/>
            <a:gdLst/>
            <a:ahLst/>
            <a:cxnLst/>
            <a:rect l="l" t="t" r="r" b="b"/>
            <a:pathLst>
              <a:path w="302894" h="322579">
                <a:moveTo>
                  <a:pt x="42214" y="117017"/>
                </a:moveTo>
                <a:lnTo>
                  <a:pt x="0" y="186994"/>
                </a:lnTo>
                <a:lnTo>
                  <a:pt x="8061" y="198606"/>
                </a:lnTo>
                <a:lnTo>
                  <a:pt x="19294" y="216550"/>
                </a:lnTo>
                <a:lnTo>
                  <a:pt x="41390" y="253492"/>
                </a:lnTo>
                <a:lnTo>
                  <a:pt x="82042" y="322097"/>
                </a:lnTo>
                <a:lnTo>
                  <a:pt x="90278" y="306738"/>
                </a:lnTo>
                <a:lnTo>
                  <a:pt x="106558" y="278650"/>
                </a:lnTo>
                <a:lnTo>
                  <a:pt x="129625" y="240640"/>
                </a:lnTo>
                <a:lnTo>
                  <a:pt x="158224" y="195514"/>
                </a:lnTo>
                <a:lnTo>
                  <a:pt x="160689" y="191808"/>
                </a:lnTo>
                <a:lnTo>
                  <a:pt x="88074" y="191808"/>
                </a:lnTo>
                <a:lnTo>
                  <a:pt x="88074" y="190614"/>
                </a:lnTo>
                <a:lnTo>
                  <a:pt x="83793" y="182679"/>
                </a:lnTo>
                <a:lnTo>
                  <a:pt x="73740" y="166036"/>
                </a:lnTo>
                <a:lnTo>
                  <a:pt x="59390" y="143283"/>
                </a:lnTo>
                <a:lnTo>
                  <a:pt x="42214" y="117017"/>
                </a:lnTo>
                <a:close/>
              </a:path>
              <a:path w="302894" h="322579">
                <a:moveTo>
                  <a:pt x="302806" y="0"/>
                </a:moveTo>
                <a:lnTo>
                  <a:pt x="211112" y="0"/>
                </a:lnTo>
                <a:lnTo>
                  <a:pt x="186115" y="32865"/>
                </a:lnTo>
                <a:lnTo>
                  <a:pt x="164966" y="63800"/>
                </a:lnTo>
                <a:lnTo>
                  <a:pt x="136131" y="110787"/>
                </a:lnTo>
                <a:lnTo>
                  <a:pt x="88074" y="191808"/>
                </a:lnTo>
                <a:lnTo>
                  <a:pt x="160689" y="191808"/>
                </a:lnTo>
                <a:lnTo>
                  <a:pt x="191098" y="146080"/>
                </a:lnTo>
                <a:lnTo>
                  <a:pt x="226990" y="95145"/>
                </a:lnTo>
                <a:lnTo>
                  <a:pt x="264645" y="45516"/>
                </a:lnTo>
                <a:lnTo>
                  <a:pt x="30280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801901" y="4066794"/>
            <a:ext cx="313690" cy="332740"/>
          </a:xfrm>
          <a:custGeom>
            <a:avLst/>
            <a:gdLst/>
            <a:ahLst/>
            <a:cxnLst/>
            <a:rect l="l" t="t" r="r" b="b"/>
            <a:pathLst>
              <a:path w="313689" h="332739">
                <a:moveTo>
                  <a:pt x="49212" y="116979"/>
                </a:moveTo>
                <a:lnTo>
                  <a:pt x="45758" y="117055"/>
                </a:lnTo>
                <a:lnTo>
                  <a:pt x="44157" y="117995"/>
                </a:lnTo>
                <a:lnTo>
                  <a:pt x="0" y="191173"/>
                </a:lnTo>
                <a:lnTo>
                  <a:pt x="88" y="193370"/>
                </a:lnTo>
                <a:lnTo>
                  <a:pt x="1257" y="195008"/>
                </a:lnTo>
                <a:lnTo>
                  <a:pt x="4611" y="200017"/>
                </a:lnTo>
                <a:lnTo>
                  <a:pt x="28824" y="239112"/>
                </a:lnTo>
                <a:lnTo>
                  <a:pt x="60299" y="291464"/>
                </a:lnTo>
                <a:lnTo>
                  <a:pt x="84023" y="331355"/>
                </a:lnTo>
                <a:lnTo>
                  <a:pt x="85788" y="332308"/>
                </a:lnTo>
                <a:lnTo>
                  <a:pt x="89534" y="332130"/>
                </a:lnTo>
                <a:lnTo>
                  <a:pt x="91211" y="331012"/>
                </a:lnTo>
                <a:lnTo>
                  <a:pt x="92011" y="329323"/>
                </a:lnTo>
                <a:lnTo>
                  <a:pt x="93120" y="327164"/>
                </a:lnTo>
                <a:lnTo>
                  <a:pt x="87426" y="327164"/>
                </a:lnTo>
                <a:lnTo>
                  <a:pt x="82842" y="325005"/>
                </a:lnTo>
                <a:lnTo>
                  <a:pt x="85993" y="318864"/>
                </a:lnTo>
                <a:lnTo>
                  <a:pt x="87145" y="316772"/>
                </a:lnTo>
                <a:lnTo>
                  <a:pt x="68996" y="286271"/>
                </a:lnTo>
                <a:lnTo>
                  <a:pt x="40973" y="239607"/>
                </a:lnTo>
                <a:lnTo>
                  <a:pt x="16292" y="199453"/>
                </a:lnTo>
                <a:lnTo>
                  <a:pt x="13224" y="194678"/>
                </a:lnTo>
                <a:lnTo>
                  <a:pt x="9715" y="194678"/>
                </a:lnTo>
                <a:lnTo>
                  <a:pt x="5384" y="192062"/>
                </a:lnTo>
                <a:lnTo>
                  <a:pt x="9499" y="189115"/>
                </a:lnTo>
                <a:lnTo>
                  <a:pt x="13072" y="189115"/>
                </a:lnTo>
                <a:lnTo>
                  <a:pt x="47794" y="131576"/>
                </a:lnTo>
                <a:lnTo>
                  <a:pt x="43383" y="124891"/>
                </a:lnTo>
                <a:lnTo>
                  <a:pt x="47599" y="122085"/>
                </a:lnTo>
                <a:lnTo>
                  <a:pt x="53645" y="122085"/>
                </a:lnTo>
                <a:lnTo>
                  <a:pt x="50863" y="117843"/>
                </a:lnTo>
                <a:lnTo>
                  <a:pt x="49212" y="116979"/>
                </a:lnTo>
                <a:close/>
              </a:path>
              <a:path w="313689" h="332739">
                <a:moveTo>
                  <a:pt x="87145" y="316772"/>
                </a:moveTo>
                <a:lnTo>
                  <a:pt x="85993" y="318864"/>
                </a:lnTo>
                <a:lnTo>
                  <a:pt x="82842" y="325005"/>
                </a:lnTo>
                <a:lnTo>
                  <a:pt x="87426" y="327164"/>
                </a:lnTo>
                <a:lnTo>
                  <a:pt x="91782" y="324586"/>
                </a:lnTo>
                <a:lnTo>
                  <a:pt x="87145" y="316772"/>
                </a:lnTo>
                <a:close/>
              </a:path>
              <a:path w="313689" h="332739">
                <a:moveTo>
                  <a:pt x="304406" y="1689"/>
                </a:moveTo>
                <a:lnTo>
                  <a:pt x="273719" y="37870"/>
                </a:lnTo>
                <a:lnTo>
                  <a:pt x="243238" y="77002"/>
                </a:lnTo>
                <a:lnTo>
                  <a:pt x="213363" y="117995"/>
                </a:lnTo>
                <a:lnTo>
                  <a:pt x="185425" y="158409"/>
                </a:lnTo>
                <a:lnTo>
                  <a:pt x="159359" y="197827"/>
                </a:lnTo>
                <a:lnTo>
                  <a:pt x="130703" y="243046"/>
                </a:lnTo>
                <a:lnTo>
                  <a:pt x="107581" y="281139"/>
                </a:lnTo>
                <a:lnTo>
                  <a:pt x="87145" y="316772"/>
                </a:lnTo>
                <a:lnTo>
                  <a:pt x="91782" y="324586"/>
                </a:lnTo>
                <a:lnTo>
                  <a:pt x="87426" y="327164"/>
                </a:lnTo>
                <a:lnTo>
                  <a:pt x="93120" y="327164"/>
                </a:lnTo>
                <a:lnTo>
                  <a:pt x="94930" y="323640"/>
                </a:lnTo>
                <a:lnTo>
                  <a:pt x="100075" y="314298"/>
                </a:lnTo>
                <a:lnTo>
                  <a:pt x="135652" y="254303"/>
                </a:lnTo>
                <a:lnTo>
                  <a:pt x="159208" y="216773"/>
                </a:lnTo>
                <a:lnTo>
                  <a:pt x="186163" y="175495"/>
                </a:lnTo>
                <a:lnTo>
                  <a:pt x="215715" y="132247"/>
                </a:lnTo>
                <a:lnTo>
                  <a:pt x="247066" y="88804"/>
                </a:lnTo>
                <a:lnTo>
                  <a:pt x="279415" y="46945"/>
                </a:lnTo>
                <a:lnTo>
                  <a:pt x="310534" y="10134"/>
                </a:lnTo>
                <a:lnTo>
                  <a:pt x="308178" y="10134"/>
                </a:lnTo>
                <a:lnTo>
                  <a:pt x="308178" y="5067"/>
                </a:lnTo>
                <a:lnTo>
                  <a:pt x="304406" y="1689"/>
                </a:lnTo>
                <a:close/>
              </a:path>
              <a:path w="313689" h="332739">
                <a:moveTo>
                  <a:pt x="88034" y="196092"/>
                </a:moveTo>
                <a:lnTo>
                  <a:pt x="87668" y="196710"/>
                </a:lnTo>
                <a:lnTo>
                  <a:pt x="88468" y="199809"/>
                </a:lnTo>
                <a:lnTo>
                  <a:pt x="93281" y="202666"/>
                </a:lnTo>
                <a:lnTo>
                  <a:pt x="96392" y="201866"/>
                </a:lnTo>
                <a:lnTo>
                  <a:pt x="96684" y="201371"/>
                </a:lnTo>
                <a:lnTo>
                  <a:pt x="92392" y="201371"/>
                </a:lnTo>
                <a:lnTo>
                  <a:pt x="89522" y="199936"/>
                </a:lnTo>
                <a:lnTo>
                  <a:pt x="88634" y="197269"/>
                </a:lnTo>
                <a:lnTo>
                  <a:pt x="88034" y="196092"/>
                </a:lnTo>
                <a:close/>
              </a:path>
              <a:path w="313689" h="332739">
                <a:moveTo>
                  <a:pt x="98885" y="197269"/>
                </a:moveTo>
                <a:lnTo>
                  <a:pt x="88671" y="197269"/>
                </a:lnTo>
                <a:lnTo>
                  <a:pt x="89522" y="199936"/>
                </a:lnTo>
                <a:lnTo>
                  <a:pt x="92392" y="201371"/>
                </a:lnTo>
                <a:lnTo>
                  <a:pt x="97701" y="199605"/>
                </a:lnTo>
                <a:lnTo>
                  <a:pt x="98885" y="197269"/>
                </a:lnTo>
                <a:close/>
              </a:path>
              <a:path w="313689" h="332739">
                <a:moveTo>
                  <a:pt x="310184" y="0"/>
                </a:moveTo>
                <a:lnTo>
                  <a:pt x="214922" y="0"/>
                </a:lnTo>
                <a:lnTo>
                  <a:pt x="213436" y="723"/>
                </a:lnTo>
                <a:lnTo>
                  <a:pt x="175725" y="54656"/>
                </a:lnTo>
                <a:lnTo>
                  <a:pt x="135280" y="118211"/>
                </a:lnTo>
                <a:lnTo>
                  <a:pt x="102569" y="171756"/>
                </a:lnTo>
                <a:lnTo>
                  <a:pt x="93986" y="186077"/>
                </a:lnTo>
                <a:lnTo>
                  <a:pt x="96583" y="190563"/>
                </a:lnTo>
                <a:lnTo>
                  <a:pt x="97828" y="192874"/>
                </a:lnTo>
                <a:lnTo>
                  <a:pt x="99136" y="196710"/>
                </a:lnTo>
                <a:lnTo>
                  <a:pt x="99078" y="196888"/>
                </a:lnTo>
                <a:lnTo>
                  <a:pt x="97701" y="199605"/>
                </a:lnTo>
                <a:lnTo>
                  <a:pt x="92392" y="201371"/>
                </a:lnTo>
                <a:lnTo>
                  <a:pt x="96684" y="201371"/>
                </a:lnTo>
                <a:lnTo>
                  <a:pt x="134561" y="138669"/>
                </a:lnTo>
                <a:lnTo>
                  <a:pt x="163817" y="91800"/>
                </a:lnTo>
                <a:lnTo>
                  <a:pt x="194101" y="45318"/>
                </a:lnTo>
                <a:lnTo>
                  <a:pt x="219098" y="10134"/>
                </a:lnTo>
                <a:lnTo>
                  <a:pt x="216484" y="10134"/>
                </a:lnTo>
                <a:lnTo>
                  <a:pt x="216484" y="5067"/>
                </a:lnTo>
                <a:lnTo>
                  <a:pt x="301541" y="5067"/>
                </a:lnTo>
                <a:lnTo>
                  <a:pt x="304406" y="1689"/>
                </a:lnTo>
                <a:lnTo>
                  <a:pt x="312221" y="1689"/>
                </a:lnTo>
                <a:lnTo>
                  <a:pt x="311988" y="1168"/>
                </a:lnTo>
                <a:lnTo>
                  <a:pt x="310184" y="0"/>
                </a:lnTo>
                <a:close/>
              </a:path>
              <a:path w="313689" h="332739">
                <a:moveTo>
                  <a:pt x="93986" y="186077"/>
                </a:moveTo>
                <a:lnTo>
                  <a:pt x="88034" y="196092"/>
                </a:lnTo>
                <a:lnTo>
                  <a:pt x="88455" y="196888"/>
                </a:lnTo>
                <a:lnTo>
                  <a:pt x="88645" y="197294"/>
                </a:lnTo>
                <a:lnTo>
                  <a:pt x="98885" y="197269"/>
                </a:lnTo>
                <a:lnTo>
                  <a:pt x="99078" y="196888"/>
                </a:lnTo>
                <a:lnTo>
                  <a:pt x="99136" y="196710"/>
                </a:lnTo>
                <a:lnTo>
                  <a:pt x="97828" y="192874"/>
                </a:lnTo>
                <a:lnTo>
                  <a:pt x="96583" y="190563"/>
                </a:lnTo>
                <a:lnTo>
                  <a:pt x="93986" y="186077"/>
                </a:lnTo>
                <a:close/>
              </a:path>
              <a:path w="313689" h="332739">
                <a:moveTo>
                  <a:pt x="53645" y="122085"/>
                </a:moveTo>
                <a:lnTo>
                  <a:pt x="47599" y="122085"/>
                </a:lnTo>
                <a:lnTo>
                  <a:pt x="51942" y="124701"/>
                </a:lnTo>
                <a:lnTo>
                  <a:pt x="47794" y="131576"/>
                </a:lnTo>
                <a:lnTo>
                  <a:pt x="74815" y="173774"/>
                </a:lnTo>
                <a:lnTo>
                  <a:pt x="88034" y="196092"/>
                </a:lnTo>
                <a:lnTo>
                  <a:pt x="93986" y="186077"/>
                </a:lnTo>
                <a:lnTo>
                  <a:pt x="90345" y="179789"/>
                </a:lnTo>
                <a:lnTo>
                  <a:pt x="80066" y="163032"/>
                </a:lnTo>
                <a:lnTo>
                  <a:pt x="67011" y="142468"/>
                </a:lnTo>
                <a:lnTo>
                  <a:pt x="53645" y="122085"/>
                </a:lnTo>
                <a:close/>
              </a:path>
              <a:path w="313689" h="332739">
                <a:moveTo>
                  <a:pt x="9499" y="189115"/>
                </a:moveTo>
                <a:lnTo>
                  <a:pt x="5384" y="192062"/>
                </a:lnTo>
                <a:lnTo>
                  <a:pt x="9715" y="194678"/>
                </a:lnTo>
                <a:lnTo>
                  <a:pt x="11387" y="191907"/>
                </a:lnTo>
                <a:lnTo>
                  <a:pt x="9499" y="189115"/>
                </a:lnTo>
                <a:close/>
              </a:path>
              <a:path w="313689" h="332739">
                <a:moveTo>
                  <a:pt x="11387" y="191907"/>
                </a:moveTo>
                <a:lnTo>
                  <a:pt x="9715" y="194678"/>
                </a:lnTo>
                <a:lnTo>
                  <a:pt x="13224" y="194678"/>
                </a:lnTo>
                <a:lnTo>
                  <a:pt x="12523" y="193587"/>
                </a:lnTo>
                <a:lnTo>
                  <a:pt x="11387" y="191907"/>
                </a:lnTo>
                <a:close/>
              </a:path>
              <a:path w="313689" h="332739">
                <a:moveTo>
                  <a:pt x="13072" y="189115"/>
                </a:moveTo>
                <a:lnTo>
                  <a:pt x="9499" y="189115"/>
                </a:lnTo>
                <a:lnTo>
                  <a:pt x="11387" y="191907"/>
                </a:lnTo>
                <a:lnTo>
                  <a:pt x="13072" y="189115"/>
                </a:lnTo>
                <a:close/>
              </a:path>
              <a:path w="313689" h="332739">
                <a:moveTo>
                  <a:pt x="47599" y="122085"/>
                </a:moveTo>
                <a:lnTo>
                  <a:pt x="43383" y="124891"/>
                </a:lnTo>
                <a:lnTo>
                  <a:pt x="47794" y="131576"/>
                </a:lnTo>
                <a:lnTo>
                  <a:pt x="51942" y="124701"/>
                </a:lnTo>
                <a:lnTo>
                  <a:pt x="47599" y="122085"/>
                </a:lnTo>
                <a:close/>
              </a:path>
              <a:path w="313689" h="332739">
                <a:moveTo>
                  <a:pt x="216484" y="5067"/>
                </a:moveTo>
                <a:lnTo>
                  <a:pt x="216484" y="10134"/>
                </a:lnTo>
                <a:lnTo>
                  <a:pt x="219098" y="10134"/>
                </a:lnTo>
                <a:lnTo>
                  <a:pt x="220497" y="8166"/>
                </a:lnTo>
                <a:lnTo>
                  <a:pt x="216484" y="5067"/>
                </a:lnTo>
                <a:close/>
              </a:path>
              <a:path w="313689" h="332739">
                <a:moveTo>
                  <a:pt x="301541" y="5067"/>
                </a:moveTo>
                <a:lnTo>
                  <a:pt x="216484" y="5067"/>
                </a:lnTo>
                <a:lnTo>
                  <a:pt x="220497" y="8166"/>
                </a:lnTo>
                <a:lnTo>
                  <a:pt x="219098" y="10134"/>
                </a:lnTo>
                <a:lnTo>
                  <a:pt x="297243" y="10134"/>
                </a:lnTo>
                <a:lnTo>
                  <a:pt x="301541" y="5067"/>
                </a:lnTo>
                <a:close/>
              </a:path>
              <a:path w="313689" h="332739">
                <a:moveTo>
                  <a:pt x="312221" y="1689"/>
                </a:moveTo>
                <a:lnTo>
                  <a:pt x="304406" y="1689"/>
                </a:lnTo>
                <a:lnTo>
                  <a:pt x="308178" y="5067"/>
                </a:lnTo>
                <a:lnTo>
                  <a:pt x="308178" y="10134"/>
                </a:lnTo>
                <a:lnTo>
                  <a:pt x="310534" y="10134"/>
                </a:lnTo>
                <a:lnTo>
                  <a:pt x="311962" y="8445"/>
                </a:lnTo>
                <a:lnTo>
                  <a:pt x="313296" y="6946"/>
                </a:lnTo>
                <a:lnTo>
                  <a:pt x="313626" y="4825"/>
                </a:lnTo>
                <a:lnTo>
                  <a:pt x="312221" y="16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4343615" y="4078757"/>
            <a:ext cx="399415" cy="308610"/>
          </a:xfrm>
          <a:custGeom>
            <a:avLst/>
            <a:gdLst/>
            <a:ahLst/>
            <a:cxnLst/>
            <a:rect l="l" t="t" r="r" b="b"/>
            <a:pathLst>
              <a:path w="399414" h="308610">
                <a:moveTo>
                  <a:pt x="128092" y="0"/>
                </a:moveTo>
                <a:lnTo>
                  <a:pt x="9817" y="0"/>
                </a:lnTo>
                <a:lnTo>
                  <a:pt x="142176" y="147726"/>
                </a:lnTo>
                <a:lnTo>
                  <a:pt x="0" y="308305"/>
                </a:lnTo>
                <a:lnTo>
                  <a:pt x="110159" y="308305"/>
                </a:lnTo>
                <a:lnTo>
                  <a:pt x="193852" y="200710"/>
                </a:lnTo>
                <a:lnTo>
                  <a:pt x="303407" y="200710"/>
                </a:lnTo>
                <a:lnTo>
                  <a:pt x="256209" y="147726"/>
                </a:lnTo>
                <a:lnTo>
                  <a:pt x="300603" y="98183"/>
                </a:lnTo>
                <a:lnTo>
                  <a:pt x="205790" y="98183"/>
                </a:lnTo>
                <a:lnTo>
                  <a:pt x="128092" y="0"/>
                </a:lnTo>
                <a:close/>
              </a:path>
              <a:path w="399414" h="308610">
                <a:moveTo>
                  <a:pt x="303407" y="200710"/>
                </a:moveTo>
                <a:lnTo>
                  <a:pt x="193852" y="200710"/>
                </a:lnTo>
                <a:lnTo>
                  <a:pt x="277977" y="308305"/>
                </a:lnTo>
                <a:lnTo>
                  <a:pt x="399249" y="308305"/>
                </a:lnTo>
                <a:lnTo>
                  <a:pt x="303407" y="200710"/>
                </a:lnTo>
                <a:close/>
              </a:path>
              <a:path w="399414" h="308610">
                <a:moveTo>
                  <a:pt x="388581" y="0"/>
                </a:moveTo>
                <a:lnTo>
                  <a:pt x="281800" y="0"/>
                </a:lnTo>
                <a:lnTo>
                  <a:pt x="205790" y="98183"/>
                </a:lnTo>
                <a:lnTo>
                  <a:pt x="300603" y="98183"/>
                </a:lnTo>
                <a:lnTo>
                  <a:pt x="38858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4338180" y="4073690"/>
            <a:ext cx="410209" cy="318770"/>
          </a:xfrm>
          <a:custGeom>
            <a:avLst/>
            <a:gdLst/>
            <a:ahLst/>
            <a:cxnLst/>
            <a:rect l="l" t="t" r="r" b="b"/>
            <a:pathLst>
              <a:path w="410210" h="318770">
                <a:moveTo>
                  <a:pt x="140823" y="152819"/>
                </a:moveTo>
                <a:lnTo>
                  <a:pt x="317" y="311505"/>
                </a:lnTo>
                <a:lnTo>
                  <a:pt x="0" y="313639"/>
                </a:lnTo>
                <a:lnTo>
                  <a:pt x="1645" y="317271"/>
                </a:lnTo>
                <a:lnTo>
                  <a:pt x="3441" y="318439"/>
                </a:lnTo>
                <a:lnTo>
                  <a:pt x="117144" y="318439"/>
                </a:lnTo>
                <a:lnTo>
                  <a:pt x="118630" y="317715"/>
                </a:lnTo>
                <a:lnTo>
                  <a:pt x="125951" y="308305"/>
                </a:lnTo>
                <a:lnTo>
                  <a:pt x="16687" y="308305"/>
                </a:lnTo>
                <a:lnTo>
                  <a:pt x="151378" y="156171"/>
                </a:lnTo>
                <a:lnTo>
                  <a:pt x="143827" y="156171"/>
                </a:lnTo>
                <a:lnTo>
                  <a:pt x="140823" y="152819"/>
                </a:lnTo>
                <a:close/>
              </a:path>
              <a:path w="410210" h="318770">
                <a:moveTo>
                  <a:pt x="212153" y="214020"/>
                </a:moveTo>
                <a:lnTo>
                  <a:pt x="199301" y="214020"/>
                </a:lnTo>
                <a:lnTo>
                  <a:pt x="280390" y="317715"/>
                </a:lnTo>
                <a:lnTo>
                  <a:pt x="281863" y="318439"/>
                </a:lnTo>
                <a:lnTo>
                  <a:pt x="406692" y="318439"/>
                </a:lnTo>
                <a:lnTo>
                  <a:pt x="408501" y="317258"/>
                </a:lnTo>
                <a:lnTo>
                  <a:pt x="410133" y="313613"/>
                </a:lnTo>
                <a:lnTo>
                  <a:pt x="409803" y="311492"/>
                </a:lnTo>
                <a:lnTo>
                  <a:pt x="406963" y="308305"/>
                </a:lnTo>
                <a:lnTo>
                  <a:pt x="285889" y="308305"/>
                </a:lnTo>
                <a:lnTo>
                  <a:pt x="212153" y="214020"/>
                </a:lnTo>
                <a:close/>
              </a:path>
              <a:path w="410210" h="318770">
                <a:moveTo>
                  <a:pt x="200837" y="200710"/>
                </a:moveTo>
                <a:lnTo>
                  <a:pt x="197726" y="200723"/>
                </a:lnTo>
                <a:lnTo>
                  <a:pt x="196240" y="201447"/>
                </a:lnTo>
                <a:lnTo>
                  <a:pt x="113106" y="308305"/>
                </a:lnTo>
                <a:lnTo>
                  <a:pt x="125951" y="308305"/>
                </a:lnTo>
                <a:lnTo>
                  <a:pt x="199301" y="214020"/>
                </a:lnTo>
                <a:lnTo>
                  <a:pt x="212153" y="214020"/>
                </a:lnTo>
                <a:lnTo>
                  <a:pt x="202310" y="201434"/>
                </a:lnTo>
                <a:lnTo>
                  <a:pt x="200837" y="200710"/>
                </a:lnTo>
                <a:close/>
              </a:path>
              <a:path w="410210" h="318770">
                <a:moveTo>
                  <a:pt x="396279" y="10134"/>
                </a:moveTo>
                <a:lnTo>
                  <a:pt x="382676" y="10134"/>
                </a:lnTo>
                <a:lnTo>
                  <a:pt x="256170" y="151320"/>
                </a:lnTo>
                <a:lnTo>
                  <a:pt x="256146" y="154228"/>
                </a:lnTo>
                <a:lnTo>
                  <a:pt x="393395" y="308305"/>
                </a:lnTo>
                <a:lnTo>
                  <a:pt x="406963" y="308305"/>
                </a:lnTo>
                <a:lnTo>
                  <a:pt x="268451" y="152819"/>
                </a:lnTo>
                <a:lnTo>
                  <a:pt x="396279" y="10134"/>
                </a:lnTo>
                <a:close/>
              </a:path>
              <a:path w="410210" h="318770">
                <a:moveTo>
                  <a:pt x="143814" y="149440"/>
                </a:moveTo>
                <a:lnTo>
                  <a:pt x="140823" y="152819"/>
                </a:lnTo>
                <a:lnTo>
                  <a:pt x="143827" y="156171"/>
                </a:lnTo>
                <a:lnTo>
                  <a:pt x="147612" y="152793"/>
                </a:lnTo>
                <a:lnTo>
                  <a:pt x="143814" y="149440"/>
                </a:lnTo>
                <a:close/>
              </a:path>
              <a:path w="410210" h="318770">
                <a:moveTo>
                  <a:pt x="151383" y="149415"/>
                </a:moveTo>
                <a:lnTo>
                  <a:pt x="143827" y="156171"/>
                </a:lnTo>
                <a:lnTo>
                  <a:pt x="151378" y="156171"/>
                </a:lnTo>
                <a:lnTo>
                  <a:pt x="153098" y="154228"/>
                </a:lnTo>
                <a:lnTo>
                  <a:pt x="153098" y="151320"/>
                </a:lnTo>
                <a:lnTo>
                  <a:pt x="151383" y="149415"/>
                </a:lnTo>
                <a:close/>
              </a:path>
              <a:path w="410210" h="318770">
                <a:moveTo>
                  <a:pt x="135089" y="0"/>
                </a:moveTo>
                <a:lnTo>
                  <a:pt x="13246" y="0"/>
                </a:lnTo>
                <a:lnTo>
                  <a:pt x="11442" y="1168"/>
                </a:lnTo>
                <a:lnTo>
                  <a:pt x="9804" y="4826"/>
                </a:lnTo>
                <a:lnTo>
                  <a:pt x="10134" y="6946"/>
                </a:lnTo>
                <a:lnTo>
                  <a:pt x="140823" y="152819"/>
                </a:lnTo>
                <a:lnTo>
                  <a:pt x="143814" y="149440"/>
                </a:lnTo>
                <a:lnTo>
                  <a:pt x="151355" y="149440"/>
                </a:lnTo>
                <a:lnTo>
                  <a:pt x="26593" y="10134"/>
                </a:lnTo>
                <a:lnTo>
                  <a:pt x="144003" y="10134"/>
                </a:lnTo>
                <a:lnTo>
                  <a:pt x="136537" y="698"/>
                </a:lnTo>
                <a:lnTo>
                  <a:pt x="135089" y="0"/>
                </a:lnTo>
                <a:close/>
              </a:path>
              <a:path w="410210" h="318770">
                <a:moveTo>
                  <a:pt x="151355" y="149440"/>
                </a:moveTo>
                <a:lnTo>
                  <a:pt x="143814" y="149440"/>
                </a:lnTo>
                <a:lnTo>
                  <a:pt x="147612" y="152793"/>
                </a:lnTo>
                <a:lnTo>
                  <a:pt x="151355" y="149440"/>
                </a:lnTo>
                <a:close/>
              </a:path>
              <a:path w="410210" h="318770">
                <a:moveTo>
                  <a:pt x="144003" y="10134"/>
                </a:moveTo>
                <a:lnTo>
                  <a:pt x="131076" y="10134"/>
                </a:lnTo>
                <a:lnTo>
                  <a:pt x="208216" y="107619"/>
                </a:lnTo>
                <a:lnTo>
                  <a:pt x="209689" y="108331"/>
                </a:lnTo>
                <a:lnTo>
                  <a:pt x="212801" y="108318"/>
                </a:lnTo>
                <a:lnTo>
                  <a:pt x="214274" y="107594"/>
                </a:lnTo>
                <a:lnTo>
                  <a:pt x="223998" y="95034"/>
                </a:lnTo>
                <a:lnTo>
                  <a:pt x="211175" y="95034"/>
                </a:lnTo>
                <a:lnTo>
                  <a:pt x="144003" y="10134"/>
                </a:lnTo>
                <a:close/>
              </a:path>
              <a:path w="410210" h="318770">
                <a:moveTo>
                  <a:pt x="396024" y="0"/>
                </a:moveTo>
                <a:lnTo>
                  <a:pt x="285661" y="0"/>
                </a:lnTo>
                <a:lnTo>
                  <a:pt x="284187" y="711"/>
                </a:lnTo>
                <a:lnTo>
                  <a:pt x="211175" y="95034"/>
                </a:lnTo>
                <a:lnTo>
                  <a:pt x="223998" y="95034"/>
                </a:lnTo>
                <a:lnTo>
                  <a:pt x="289725" y="10134"/>
                </a:lnTo>
                <a:lnTo>
                  <a:pt x="396279" y="10134"/>
                </a:lnTo>
                <a:lnTo>
                  <a:pt x="399135" y="6946"/>
                </a:lnTo>
                <a:lnTo>
                  <a:pt x="399465" y="4826"/>
                </a:lnTo>
                <a:lnTo>
                  <a:pt x="397827" y="1168"/>
                </a:lnTo>
                <a:lnTo>
                  <a:pt x="3960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944772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926857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839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902567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884408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860367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2035536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2017386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2005358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565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981069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962918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2132209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114059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102030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565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2071846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2053699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2234763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2222974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2210710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2180539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838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2156251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2325542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2307390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2289232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2259053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565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2247031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2428094" y="3585273"/>
            <a:ext cx="0" cy="243204"/>
          </a:xfrm>
          <a:custGeom>
            <a:avLst/>
            <a:gdLst/>
            <a:ahLst/>
            <a:cxnLst/>
            <a:rect l="l" t="t" r="r" b="b"/>
            <a:pathLst>
              <a:path w="0" h="243204">
                <a:moveTo>
                  <a:pt x="0" y="0"/>
                </a:moveTo>
                <a:lnTo>
                  <a:pt x="0" y="24284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2416306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2398160" y="3585286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2367745" y="3585286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2349583" y="3585286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1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2524772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2506853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839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2482576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1792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2464415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2440374" y="358527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3964146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3946220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839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3921943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2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3903789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3879741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4054925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2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4036771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4024750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565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4000468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3982307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4151585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4133437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4121410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5652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4091234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2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4073080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4254150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4242358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4230096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4199915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838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4175639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4344929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2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4326775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4308620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2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4278445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565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4266419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4447489" y="3578923"/>
            <a:ext cx="0" cy="243204"/>
          </a:xfrm>
          <a:custGeom>
            <a:avLst/>
            <a:gdLst/>
            <a:ahLst/>
            <a:cxnLst/>
            <a:rect l="l" t="t" r="r" b="b"/>
            <a:pathLst>
              <a:path w="0" h="243204">
                <a:moveTo>
                  <a:pt x="0" y="0"/>
                </a:moveTo>
                <a:lnTo>
                  <a:pt x="0" y="242849"/>
                </a:lnTo>
              </a:path>
            </a:pathLst>
          </a:custGeom>
          <a:ln w="612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4435697" y="357892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4417548" y="357892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4387132" y="357892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4368977" y="3578923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0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4544155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4526229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839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4501953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1791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4483792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4459751" y="3578910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0"/>
                </a:moveTo>
                <a:lnTo>
                  <a:pt x="0" y="241909"/>
                </a:lnTo>
              </a:path>
            </a:pathLst>
          </a:custGeom>
          <a:ln w="613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707682" y="4952110"/>
            <a:ext cx="218020" cy="217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622820" y="4990947"/>
            <a:ext cx="264160" cy="264160"/>
          </a:xfrm>
          <a:custGeom>
            <a:avLst/>
            <a:gdLst/>
            <a:ahLst/>
            <a:cxnLst/>
            <a:rect l="l" t="t" r="r" b="b"/>
            <a:pathLst>
              <a:path w="264159" h="264160">
                <a:moveTo>
                  <a:pt x="186309" y="0"/>
                </a:moveTo>
                <a:lnTo>
                  <a:pt x="0" y="0"/>
                </a:lnTo>
                <a:lnTo>
                  <a:pt x="0" y="264045"/>
                </a:lnTo>
                <a:lnTo>
                  <a:pt x="264045" y="264045"/>
                </a:lnTo>
                <a:lnTo>
                  <a:pt x="264045" y="235750"/>
                </a:lnTo>
                <a:lnTo>
                  <a:pt x="28295" y="235750"/>
                </a:lnTo>
                <a:lnTo>
                  <a:pt x="28295" y="28282"/>
                </a:lnTo>
                <a:lnTo>
                  <a:pt x="158013" y="28282"/>
                </a:lnTo>
                <a:lnTo>
                  <a:pt x="186309" y="0"/>
                </a:lnTo>
                <a:close/>
              </a:path>
              <a:path w="264159" h="264160">
                <a:moveTo>
                  <a:pt x="264045" y="77622"/>
                </a:moveTo>
                <a:lnTo>
                  <a:pt x="235750" y="105943"/>
                </a:lnTo>
                <a:lnTo>
                  <a:pt x="235750" y="235750"/>
                </a:lnTo>
                <a:lnTo>
                  <a:pt x="264045" y="235750"/>
                </a:lnTo>
                <a:lnTo>
                  <a:pt x="264045" y="77622"/>
                </a:lnTo>
                <a:close/>
              </a:path>
            </a:pathLst>
          </a:custGeom>
          <a:solidFill>
            <a:srgbClr val="007B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669963" y="5056949"/>
            <a:ext cx="169748" cy="132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861314"/>
            <a:ext cx="4311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 Unicode MS"/>
                <a:cs typeface="Arial Unicode MS"/>
              </a:rPr>
              <a:t>版权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293" y="1244600"/>
            <a:ext cx="6206490" cy="1320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 Unicode MS"/>
                <a:cs typeface="Arial Unicode MS"/>
              </a:rPr>
              <a:t>ZEBRA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和标志性的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Zebra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斑马头像是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Zebra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Technologies Corporation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在全球许多司法管辖</a:t>
            </a:r>
            <a:r>
              <a:rPr dirty="0" sz="1000">
                <a:latin typeface="Arial Unicode MS"/>
                <a:cs typeface="Arial Unicode MS"/>
              </a:rPr>
              <a:t>区内</a:t>
            </a:r>
            <a:r>
              <a:rPr dirty="0" sz="1000" spc="-5">
                <a:latin typeface="Arial Unicode MS"/>
                <a:cs typeface="Arial Unicode MS"/>
              </a:rPr>
              <a:t>注</a:t>
            </a:r>
            <a:r>
              <a:rPr dirty="0" sz="1000">
                <a:latin typeface="Arial Unicode MS"/>
                <a:cs typeface="Arial Unicode MS"/>
              </a:rPr>
              <a:t>册的</a:t>
            </a:r>
            <a:r>
              <a:rPr dirty="0" sz="1000" spc="-5">
                <a:latin typeface="Arial Unicode MS"/>
                <a:cs typeface="Arial Unicode MS"/>
              </a:rPr>
              <a:t>商</a:t>
            </a:r>
            <a:r>
              <a:rPr dirty="0" sz="1000">
                <a:latin typeface="Arial Unicode MS"/>
                <a:cs typeface="Arial Unicode MS"/>
              </a:rPr>
              <a:t>标。 </a:t>
            </a:r>
            <a:r>
              <a:rPr dirty="0" sz="1000" spc="5">
                <a:latin typeface="Arial Unicode MS"/>
                <a:cs typeface="Arial Unicode MS"/>
              </a:rPr>
              <a:t>所有</a:t>
            </a:r>
            <a:r>
              <a:rPr dirty="0" sz="1000" spc="10">
                <a:latin typeface="Arial Unicode MS"/>
                <a:cs typeface="Arial Unicode MS"/>
              </a:rPr>
              <a:t>其</a:t>
            </a:r>
            <a:r>
              <a:rPr dirty="0" sz="1000" spc="5">
                <a:latin typeface="Arial Unicode MS"/>
                <a:cs typeface="Arial Unicode MS"/>
              </a:rPr>
              <a:t>他</a:t>
            </a:r>
            <a:r>
              <a:rPr dirty="0" sz="1000" spc="10">
                <a:latin typeface="Arial Unicode MS"/>
                <a:cs typeface="Arial Unicode MS"/>
              </a:rPr>
              <a:t>商</a:t>
            </a:r>
            <a:r>
              <a:rPr dirty="0" sz="1000" spc="5">
                <a:latin typeface="Arial Unicode MS"/>
                <a:cs typeface="Arial Unicode MS"/>
              </a:rPr>
              <a:t>标均</a:t>
            </a:r>
            <a:r>
              <a:rPr dirty="0" sz="1000" spc="10">
                <a:latin typeface="Arial Unicode MS"/>
                <a:cs typeface="Arial Unicode MS"/>
              </a:rPr>
              <a:t>为</a:t>
            </a:r>
            <a:r>
              <a:rPr dirty="0" sz="1000" spc="5">
                <a:latin typeface="Arial Unicode MS"/>
                <a:cs typeface="Arial Unicode MS"/>
              </a:rPr>
              <a:t>其各</a:t>
            </a:r>
            <a:r>
              <a:rPr dirty="0" sz="1000" spc="10">
                <a:latin typeface="Arial Unicode MS"/>
                <a:cs typeface="Arial Unicode MS"/>
              </a:rPr>
              <a:t>自</a:t>
            </a:r>
            <a:r>
              <a:rPr dirty="0" sz="1000" spc="5">
                <a:latin typeface="Arial Unicode MS"/>
                <a:cs typeface="Arial Unicode MS"/>
              </a:rPr>
              <a:t>所有</a:t>
            </a:r>
            <a:r>
              <a:rPr dirty="0" sz="1000" spc="10">
                <a:latin typeface="Arial Unicode MS"/>
                <a:cs typeface="Arial Unicode MS"/>
              </a:rPr>
              <a:t>者</a:t>
            </a:r>
            <a:r>
              <a:rPr dirty="0" sz="1000" spc="5">
                <a:latin typeface="Arial Unicode MS"/>
                <a:cs typeface="Arial Unicode MS"/>
              </a:rPr>
              <a:t>的财</a:t>
            </a:r>
            <a:r>
              <a:rPr dirty="0" sz="1000" spc="10">
                <a:latin typeface="Arial Unicode MS"/>
                <a:cs typeface="Arial Unicode MS"/>
              </a:rPr>
              <a:t>产</a:t>
            </a:r>
            <a:r>
              <a:rPr dirty="0" sz="1000" spc="5">
                <a:latin typeface="Arial Unicode MS"/>
                <a:cs typeface="Arial Unicode MS"/>
              </a:rPr>
              <a:t>。©2020</a:t>
            </a:r>
            <a:r>
              <a:rPr dirty="0" sz="1000" spc="20">
                <a:latin typeface="Arial Unicode MS"/>
                <a:cs typeface="Arial Unicode MS"/>
              </a:rPr>
              <a:t> </a:t>
            </a:r>
            <a:r>
              <a:rPr dirty="0" sz="1000" spc="5">
                <a:latin typeface="Arial Unicode MS"/>
                <a:cs typeface="Arial Unicode MS"/>
              </a:rPr>
              <a:t>Zebra</a:t>
            </a:r>
            <a:r>
              <a:rPr dirty="0" sz="1000" spc="25">
                <a:latin typeface="Arial Unicode MS"/>
                <a:cs typeface="Arial Unicode MS"/>
              </a:rPr>
              <a:t> </a:t>
            </a:r>
            <a:r>
              <a:rPr dirty="0" sz="1000" spc="5">
                <a:latin typeface="Arial Unicode MS"/>
                <a:cs typeface="Arial Unicode MS"/>
              </a:rPr>
              <a:t>Technologies</a:t>
            </a:r>
            <a:r>
              <a:rPr dirty="0" sz="1000" spc="25">
                <a:latin typeface="Arial Unicode MS"/>
                <a:cs typeface="Arial Unicode MS"/>
              </a:rPr>
              <a:t> </a:t>
            </a:r>
            <a:r>
              <a:rPr dirty="0" sz="1000" spc="5">
                <a:latin typeface="Arial Unicode MS"/>
                <a:cs typeface="Arial Unicode MS"/>
              </a:rPr>
              <a:t>Corporation</a:t>
            </a:r>
            <a:r>
              <a:rPr dirty="0" sz="1000" spc="2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和 /</a:t>
            </a:r>
            <a:r>
              <a:rPr dirty="0" sz="1000" spc="-10">
                <a:latin typeface="Arial Unicode MS"/>
                <a:cs typeface="Arial Unicode MS"/>
              </a:rPr>
              <a:t> </a:t>
            </a:r>
            <a:r>
              <a:rPr dirty="0" sz="1000" spc="5">
                <a:latin typeface="Arial Unicode MS"/>
                <a:cs typeface="Arial Unicode MS"/>
              </a:rPr>
              <a:t>或其</a:t>
            </a:r>
            <a:r>
              <a:rPr dirty="0" sz="1000" spc="10">
                <a:latin typeface="Arial Unicode MS"/>
                <a:cs typeface="Arial Unicode MS"/>
              </a:rPr>
              <a:t>子</a:t>
            </a:r>
            <a:r>
              <a:rPr dirty="0" sz="1000" spc="5">
                <a:latin typeface="Arial Unicode MS"/>
                <a:cs typeface="Arial Unicode MS"/>
              </a:rPr>
              <a:t>公司</a:t>
            </a:r>
            <a:r>
              <a:rPr dirty="0" sz="1000" spc="20">
                <a:latin typeface="Arial Unicode MS"/>
                <a:cs typeface="Arial Unicode MS"/>
              </a:rPr>
              <a:t>。</a:t>
            </a:r>
            <a:r>
              <a:rPr dirty="0" sz="1000" spc="5">
                <a:latin typeface="Arial Unicode MS"/>
                <a:cs typeface="Arial Unicode MS"/>
              </a:rPr>
              <a:t>保留</a:t>
            </a:r>
            <a:r>
              <a:rPr dirty="0" sz="1000" spc="10">
                <a:latin typeface="Arial Unicode MS"/>
                <a:cs typeface="Arial Unicode MS"/>
              </a:rPr>
              <a:t>所</a:t>
            </a:r>
            <a:r>
              <a:rPr dirty="0" sz="1000" spc="-5">
                <a:latin typeface="Arial Unicode MS"/>
                <a:cs typeface="Arial Unicode MS"/>
              </a:rPr>
              <a:t>有 </a:t>
            </a:r>
            <a:r>
              <a:rPr dirty="0" sz="1000" spc="5">
                <a:latin typeface="Arial Unicode MS"/>
                <a:cs typeface="Arial Unicode MS"/>
              </a:rPr>
              <a:t>权</a:t>
            </a:r>
            <a:r>
              <a:rPr dirty="0" sz="1000" spc="10">
                <a:latin typeface="Arial Unicode MS"/>
                <a:cs typeface="Arial Unicode MS"/>
              </a:rPr>
              <a:t>利</a:t>
            </a:r>
            <a:r>
              <a:rPr dirty="0" sz="1000" spc="-5">
                <a:latin typeface="Arial Unicode MS"/>
                <a:cs typeface="Arial Unicode MS"/>
              </a:rPr>
              <a:t>。</a:t>
            </a:r>
            <a:endParaRPr sz="1000">
              <a:latin typeface="Arial Unicode MS"/>
              <a:cs typeface="Arial Unicode MS"/>
            </a:endParaRPr>
          </a:p>
          <a:p>
            <a:pPr marL="12700" marR="1769745">
              <a:lnSpc>
                <a:spcPct val="183000"/>
              </a:lnSpc>
              <a:spcBef>
                <a:spcPts val="5"/>
              </a:spcBef>
            </a:pPr>
            <a:r>
              <a:rPr dirty="0" sz="1000" spc="-5">
                <a:latin typeface="Arial Unicode MS"/>
                <a:cs typeface="Arial Unicode MS"/>
                <a:hlinkClick r:id="rId2"/>
              </a:rPr>
              <a:t>版</a:t>
            </a:r>
            <a:r>
              <a:rPr dirty="0" sz="1000">
                <a:latin typeface="Arial Unicode MS"/>
                <a:cs typeface="Arial Unicode MS"/>
                <a:hlinkClick r:id="rId2"/>
              </a:rPr>
              <a:t>权和商</a:t>
            </a:r>
            <a:r>
              <a:rPr dirty="0" sz="1000" spc="-5">
                <a:latin typeface="Arial Unicode MS"/>
                <a:cs typeface="Arial Unicode MS"/>
                <a:hlinkClick r:id="rId2"/>
              </a:rPr>
              <a:t>标</a:t>
            </a:r>
            <a:r>
              <a:rPr dirty="0" sz="1000">
                <a:latin typeface="Arial Unicode MS"/>
                <a:cs typeface="Arial Unicode MS"/>
                <a:hlinkClick r:id="rId2"/>
              </a:rPr>
              <a:t>：有</a:t>
            </a:r>
            <a:r>
              <a:rPr dirty="0" sz="1000" spc="-5">
                <a:latin typeface="Arial Unicode MS"/>
                <a:cs typeface="Arial Unicode MS"/>
                <a:hlinkClick r:id="rId2"/>
              </a:rPr>
              <a:t>关</a:t>
            </a:r>
            <a:r>
              <a:rPr dirty="0" sz="1000">
                <a:latin typeface="Arial Unicode MS"/>
                <a:cs typeface="Arial Unicode MS"/>
                <a:hlinkClick r:id="rId2"/>
              </a:rPr>
              <a:t>完整</a:t>
            </a:r>
            <a:r>
              <a:rPr dirty="0" sz="1000" spc="-5">
                <a:latin typeface="Arial Unicode MS"/>
                <a:cs typeface="Arial Unicode MS"/>
                <a:hlinkClick r:id="rId2"/>
              </a:rPr>
              <a:t>的</a:t>
            </a:r>
            <a:r>
              <a:rPr dirty="0" sz="1000">
                <a:latin typeface="Arial Unicode MS"/>
                <a:cs typeface="Arial Unicode MS"/>
                <a:hlinkClick r:id="rId2"/>
              </a:rPr>
              <a:t>版权</a:t>
            </a:r>
            <a:r>
              <a:rPr dirty="0" sz="1000" spc="-5">
                <a:latin typeface="Arial Unicode MS"/>
                <a:cs typeface="Arial Unicode MS"/>
                <a:hlinkClick r:id="rId2"/>
              </a:rPr>
              <a:t>和</a:t>
            </a:r>
            <a:r>
              <a:rPr dirty="0" sz="1000">
                <a:latin typeface="Arial Unicode MS"/>
                <a:cs typeface="Arial Unicode MS"/>
                <a:hlinkClick r:id="rId2"/>
              </a:rPr>
              <a:t>商标</a:t>
            </a:r>
            <a:r>
              <a:rPr dirty="0" sz="1000" spc="-5">
                <a:latin typeface="Arial Unicode MS"/>
                <a:cs typeface="Arial Unicode MS"/>
                <a:hlinkClick r:id="rId2"/>
              </a:rPr>
              <a:t>信</a:t>
            </a:r>
            <a:r>
              <a:rPr dirty="0" sz="1000">
                <a:latin typeface="Arial Unicode MS"/>
                <a:cs typeface="Arial Unicode MS"/>
                <a:hlinkClick r:id="rId2"/>
              </a:rPr>
              <a:t>息，</a:t>
            </a:r>
            <a:r>
              <a:rPr dirty="0" sz="1000" spc="-5">
                <a:latin typeface="Arial Unicode MS"/>
                <a:cs typeface="Arial Unicode MS"/>
                <a:hlinkClick r:id="rId2"/>
              </a:rPr>
              <a:t>请</a:t>
            </a:r>
            <a:r>
              <a:rPr dirty="0" sz="1000">
                <a:latin typeface="Arial Unicode MS"/>
                <a:cs typeface="Arial Unicode MS"/>
                <a:hlinkClick r:id="rId2"/>
              </a:rPr>
              <a:t>访</a:t>
            </a:r>
            <a:r>
              <a:rPr dirty="0" sz="1000" spc="-5">
                <a:latin typeface="Arial Unicode MS"/>
                <a:cs typeface="Arial Unicode MS"/>
                <a:hlinkClick r:id="rId2"/>
              </a:rPr>
              <a:t>问</a:t>
            </a:r>
            <a:r>
              <a:rPr dirty="0" sz="1000" spc="20">
                <a:latin typeface="Arial Unicode MS"/>
                <a:cs typeface="Arial Unicode MS"/>
                <a:hlinkClick r:id="rId2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Unicode MS"/>
                <a:cs typeface="Arial Unicode MS"/>
                <a:hlinkClick r:id="rId2"/>
              </a:rPr>
              <a:t>www.zebra.com/copyright</a:t>
            </a:r>
            <a:r>
              <a:rPr dirty="0" sz="1000" spc="-5">
                <a:latin typeface="Arial Unicode MS"/>
                <a:cs typeface="Arial Unicode MS"/>
              </a:rPr>
              <a:t>。 </a:t>
            </a:r>
            <a:r>
              <a:rPr dirty="0" sz="1000" spc="-5">
                <a:latin typeface="Arial Unicode MS"/>
                <a:cs typeface="Arial Unicode MS"/>
                <a:hlinkClick r:id="rId3"/>
              </a:rPr>
              <a:t>保</a:t>
            </a:r>
            <a:r>
              <a:rPr dirty="0" sz="1000">
                <a:latin typeface="Arial Unicode MS"/>
                <a:cs typeface="Arial Unicode MS"/>
                <a:hlinkClick r:id="rId3"/>
              </a:rPr>
              <a:t>修：有</a:t>
            </a:r>
            <a:r>
              <a:rPr dirty="0" sz="1000" spc="-5">
                <a:latin typeface="Arial Unicode MS"/>
                <a:cs typeface="Arial Unicode MS"/>
                <a:hlinkClick r:id="rId3"/>
              </a:rPr>
              <a:t>关</a:t>
            </a:r>
            <a:r>
              <a:rPr dirty="0" sz="1000">
                <a:latin typeface="Arial Unicode MS"/>
                <a:cs typeface="Arial Unicode MS"/>
                <a:hlinkClick r:id="rId3"/>
              </a:rPr>
              <a:t>完整</a:t>
            </a:r>
            <a:r>
              <a:rPr dirty="0" sz="1000" spc="-5">
                <a:latin typeface="Arial Unicode MS"/>
                <a:cs typeface="Arial Unicode MS"/>
                <a:hlinkClick r:id="rId3"/>
              </a:rPr>
              <a:t>的</a:t>
            </a:r>
            <a:r>
              <a:rPr dirty="0" sz="1000">
                <a:latin typeface="Arial Unicode MS"/>
                <a:cs typeface="Arial Unicode MS"/>
                <a:hlinkClick r:id="rId3"/>
              </a:rPr>
              <a:t>保修</a:t>
            </a:r>
            <a:r>
              <a:rPr dirty="0" sz="1000" spc="-5">
                <a:latin typeface="Arial Unicode MS"/>
                <a:cs typeface="Arial Unicode MS"/>
                <a:hlinkClick r:id="rId3"/>
              </a:rPr>
              <a:t>信</a:t>
            </a:r>
            <a:r>
              <a:rPr dirty="0" sz="1000">
                <a:latin typeface="Arial Unicode MS"/>
                <a:cs typeface="Arial Unicode MS"/>
                <a:hlinkClick r:id="rId3"/>
              </a:rPr>
              <a:t>息，</a:t>
            </a:r>
            <a:r>
              <a:rPr dirty="0" sz="1000" spc="-5">
                <a:latin typeface="Arial Unicode MS"/>
                <a:cs typeface="Arial Unicode MS"/>
                <a:hlinkClick r:id="rId3"/>
              </a:rPr>
              <a:t>请</a:t>
            </a:r>
            <a:r>
              <a:rPr dirty="0" sz="1000">
                <a:latin typeface="Arial Unicode MS"/>
                <a:cs typeface="Arial Unicode MS"/>
                <a:hlinkClick r:id="rId3"/>
              </a:rPr>
              <a:t>访</a:t>
            </a:r>
            <a:r>
              <a:rPr dirty="0" sz="1000" spc="-5">
                <a:latin typeface="Arial Unicode MS"/>
                <a:cs typeface="Arial Unicode MS"/>
                <a:hlinkClick r:id="rId3"/>
              </a:rPr>
              <a:t>问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Unicode MS"/>
                <a:cs typeface="Arial Unicode MS"/>
                <a:hlinkClick r:id="rId3"/>
              </a:rPr>
              <a:t>www.zebra.com/warranty</a:t>
            </a:r>
            <a:r>
              <a:rPr dirty="0" sz="1000" spc="-5">
                <a:latin typeface="Arial Unicode MS"/>
                <a:cs typeface="Arial Unicode MS"/>
              </a:rPr>
              <a:t>。</a:t>
            </a:r>
            <a:endParaRPr sz="1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000" spc="-5">
                <a:latin typeface="Arial Unicode MS"/>
                <a:cs typeface="Arial Unicode MS"/>
                <a:hlinkClick r:id="rId4"/>
              </a:rPr>
              <a:t>最</a:t>
            </a:r>
            <a:r>
              <a:rPr dirty="0" sz="1000">
                <a:latin typeface="Arial Unicode MS"/>
                <a:cs typeface="Arial Unicode MS"/>
                <a:hlinkClick r:id="rId4"/>
              </a:rPr>
              <a:t>终用户</a:t>
            </a:r>
            <a:r>
              <a:rPr dirty="0" sz="1000" spc="-5">
                <a:latin typeface="Arial Unicode MS"/>
                <a:cs typeface="Arial Unicode MS"/>
                <a:hlinkClick r:id="rId4"/>
              </a:rPr>
              <a:t>许</a:t>
            </a:r>
            <a:r>
              <a:rPr dirty="0" sz="1000">
                <a:latin typeface="Arial Unicode MS"/>
                <a:cs typeface="Arial Unicode MS"/>
                <a:hlinkClick r:id="rId4"/>
              </a:rPr>
              <a:t>可协</a:t>
            </a:r>
            <a:r>
              <a:rPr dirty="0" sz="1000" spc="-5">
                <a:latin typeface="Arial Unicode MS"/>
                <a:cs typeface="Arial Unicode MS"/>
                <a:hlinkClick r:id="rId4"/>
              </a:rPr>
              <a:t>议</a:t>
            </a:r>
            <a:r>
              <a:rPr dirty="0" sz="1000">
                <a:latin typeface="Arial Unicode MS"/>
                <a:cs typeface="Arial Unicode MS"/>
                <a:hlinkClick r:id="rId4"/>
              </a:rPr>
              <a:t>：有</a:t>
            </a:r>
            <a:r>
              <a:rPr dirty="0" sz="1000" spc="-5">
                <a:latin typeface="Arial Unicode MS"/>
                <a:cs typeface="Arial Unicode MS"/>
                <a:hlinkClick r:id="rId4"/>
              </a:rPr>
              <a:t>关</a:t>
            </a:r>
            <a:r>
              <a:rPr dirty="0" sz="1000">
                <a:latin typeface="Arial Unicode MS"/>
                <a:cs typeface="Arial Unicode MS"/>
                <a:hlinkClick r:id="rId4"/>
              </a:rPr>
              <a:t>完整</a:t>
            </a:r>
            <a:r>
              <a:rPr dirty="0" sz="1000" spc="-5">
                <a:latin typeface="Arial Unicode MS"/>
                <a:cs typeface="Arial Unicode MS"/>
                <a:hlinkClick r:id="rId4"/>
              </a:rPr>
              <a:t>的</a:t>
            </a:r>
            <a:r>
              <a:rPr dirty="0" sz="1000">
                <a:latin typeface="Arial Unicode MS"/>
                <a:cs typeface="Arial Unicode MS"/>
                <a:hlinkClick r:id="rId4"/>
              </a:rPr>
              <a:t> </a:t>
            </a:r>
            <a:r>
              <a:rPr dirty="0" sz="1000" spc="-5">
                <a:latin typeface="Arial Unicode MS"/>
                <a:cs typeface="Arial Unicode MS"/>
                <a:hlinkClick r:id="rId4"/>
              </a:rPr>
              <a:t>EULA</a:t>
            </a:r>
            <a:r>
              <a:rPr dirty="0" sz="1000">
                <a:latin typeface="Arial Unicode MS"/>
                <a:cs typeface="Arial Unicode MS"/>
                <a:hlinkClick r:id="rId4"/>
              </a:rPr>
              <a:t> 信</a:t>
            </a:r>
            <a:r>
              <a:rPr dirty="0" sz="1000" spc="-5">
                <a:latin typeface="Arial Unicode MS"/>
                <a:cs typeface="Arial Unicode MS"/>
                <a:hlinkClick r:id="rId4"/>
              </a:rPr>
              <a:t>息</a:t>
            </a:r>
            <a:r>
              <a:rPr dirty="0" sz="1000">
                <a:latin typeface="Arial Unicode MS"/>
                <a:cs typeface="Arial Unicode MS"/>
                <a:hlinkClick r:id="rId4"/>
              </a:rPr>
              <a:t>，请</a:t>
            </a:r>
            <a:r>
              <a:rPr dirty="0" sz="1000" spc="-5">
                <a:latin typeface="Arial Unicode MS"/>
                <a:cs typeface="Arial Unicode MS"/>
                <a:hlinkClick r:id="rId4"/>
              </a:rPr>
              <a:t>访问</a:t>
            </a:r>
            <a:r>
              <a:rPr dirty="0" sz="1000">
                <a:latin typeface="Arial Unicode MS"/>
                <a:cs typeface="Arial Unicode MS"/>
                <a:hlinkClick r:id="rId4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Unicode MS"/>
                <a:cs typeface="Arial Unicode MS"/>
                <a:hlinkClick r:id="rId4"/>
              </a:rPr>
              <a:t>www.zebra.com/eula</a:t>
            </a:r>
            <a:r>
              <a:rPr dirty="0" sz="1000" spc="-5">
                <a:latin typeface="Arial Unicode MS"/>
                <a:cs typeface="Arial Unicode MS"/>
              </a:rPr>
              <a:t>。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2727451"/>
            <a:ext cx="8134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 Unicode MS"/>
                <a:cs typeface="Arial Unicode MS"/>
              </a:rPr>
              <a:t>使用条款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0" y="3033932"/>
            <a:ext cx="6177915" cy="271780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algn="just" marL="194945" indent="-182880">
              <a:lnSpc>
                <a:spcPct val="100000"/>
              </a:lnSpc>
              <a:spcBef>
                <a:spcPts val="500"/>
              </a:spcBef>
              <a:buChar char="•"/>
              <a:tabLst>
                <a:tab pos="1955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专</a:t>
            </a:r>
            <a:r>
              <a:rPr dirty="0" sz="1000">
                <a:latin typeface="Arial Unicode MS"/>
                <a:cs typeface="Arial Unicode MS"/>
              </a:rPr>
              <a:t>有声明</a:t>
            </a:r>
            <a:endParaRPr sz="1000">
              <a:latin typeface="Arial Unicode MS"/>
              <a:cs typeface="Arial Unicode MS"/>
            </a:endParaRPr>
          </a:p>
          <a:p>
            <a:pPr algn="just" marL="195580" marR="51435">
              <a:lnSpc>
                <a:spcPct val="100000"/>
              </a:lnSpc>
              <a:spcBef>
                <a:spcPts val="405"/>
              </a:spcBef>
            </a:pPr>
            <a:r>
              <a:rPr dirty="0" sz="1000" spc="-5">
                <a:latin typeface="Arial Unicode MS"/>
                <a:cs typeface="Arial Unicode MS"/>
              </a:rPr>
              <a:t>本手册包含</a:t>
            </a:r>
            <a:r>
              <a:rPr dirty="0" sz="1000" spc="-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Zebra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Technologies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Corporation</a:t>
            </a:r>
            <a:r>
              <a:rPr dirty="0" sz="1000" spc="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及其子公司</a:t>
            </a:r>
            <a:r>
              <a:rPr dirty="0" sz="1000" spc="-3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（“Zebra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Technologies”）</a:t>
            </a:r>
            <a:r>
              <a:rPr dirty="0" sz="1000">
                <a:latin typeface="Arial Unicode MS"/>
                <a:cs typeface="Arial Unicode MS"/>
              </a:rPr>
              <a:t>的</a:t>
            </a:r>
            <a:r>
              <a:rPr dirty="0" sz="1000" spc="-5">
                <a:latin typeface="Arial Unicode MS"/>
                <a:cs typeface="Arial Unicode MS"/>
              </a:rPr>
              <a:t>专</a:t>
            </a:r>
            <a:r>
              <a:rPr dirty="0" sz="1000">
                <a:latin typeface="Arial Unicode MS"/>
                <a:cs typeface="Arial Unicode MS"/>
              </a:rPr>
              <a:t>有信</a:t>
            </a:r>
            <a:r>
              <a:rPr dirty="0" sz="1000" spc="-5">
                <a:latin typeface="Arial Unicode MS"/>
                <a:cs typeface="Arial Unicode MS"/>
              </a:rPr>
              <a:t>息</a:t>
            </a:r>
            <a:r>
              <a:rPr dirty="0" sz="1000">
                <a:latin typeface="Arial Unicode MS"/>
                <a:cs typeface="Arial Unicode MS"/>
              </a:rPr>
              <a:t>。本</a:t>
            </a:r>
            <a:r>
              <a:rPr dirty="0" sz="1000" spc="-5">
                <a:latin typeface="Arial Unicode MS"/>
                <a:cs typeface="Arial Unicode MS"/>
              </a:rPr>
              <a:t>手</a:t>
            </a:r>
            <a:r>
              <a:rPr dirty="0" sz="1000">
                <a:latin typeface="Arial Unicode MS"/>
                <a:cs typeface="Arial Unicode MS"/>
              </a:rPr>
              <a:t>册仅 </a:t>
            </a:r>
            <a:r>
              <a:rPr dirty="0" sz="1000" spc="-5">
                <a:latin typeface="Arial Unicode MS"/>
                <a:cs typeface="Arial Unicode MS"/>
              </a:rPr>
              <a:t>供</a:t>
            </a:r>
            <a:r>
              <a:rPr dirty="0" sz="1000">
                <a:latin typeface="Arial Unicode MS"/>
                <a:cs typeface="Arial Unicode MS"/>
              </a:rPr>
              <a:t>参考，</a:t>
            </a:r>
            <a:r>
              <a:rPr dirty="0" sz="1000" spc="-5">
                <a:latin typeface="Arial Unicode MS"/>
                <a:cs typeface="Arial Unicode MS"/>
              </a:rPr>
              <a:t>并</a:t>
            </a:r>
            <a:r>
              <a:rPr dirty="0" sz="1000">
                <a:latin typeface="Arial Unicode MS"/>
                <a:cs typeface="Arial Unicode MS"/>
              </a:rPr>
              <a:t>且仅</a:t>
            </a:r>
            <a:r>
              <a:rPr dirty="0" sz="1000" spc="-5">
                <a:latin typeface="Arial Unicode MS"/>
                <a:cs typeface="Arial Unicode MS"/>
              </a:rPr>
              <a:t>供</a:t>
            </a:r>
            <a:r>
              <a:rPr dirty="0" sz="1000">
                <a:latin typeface="Arial Unicode MS"/>
                <a:cs typeface="Arial Unicode MS"/>
              </a:rPr>
              <a:t>操作</a:t>
            </a:r>
            <a:r>
              <a:rPr dirty="0" sz="1000" spc="-5">
                <a:latin typeface="Arial Unicode MS"/>
                <a:cs typeface="Arial Unicode MS"/>
              </a:rPr>
              <a:t>和</a:t>
            </a:r>
            <a:r>
              <a:rPr dirty="0" sz="1000">
                <a:latin typeface="Arial Unicode MS"/>
                <a:cs typeface="Arial Unicode MS"/>
              </a:rPr>
              <a:t>维护</a:t>
            </a:r>
            <a:r>
              <a:rPr dirty="0" sz="1000" spc="-5">
                <a:latin typeface="Arial Unicode MS"/>
                <a:cs typeface="Arial Unicode MS"/>
              </a:rPr>
              <a:t>本</a:t>
            </a:r>
            <a:r>
              <a:rPr dirty="0" sz="1000">
                <a:latin typeface="Arial Unicode MS"/>
                <a:cs typeface="Arial Unicode MS"/>
              </a:rPr>
              <a:t>手册</a:t>
            </a:r>
            <a:r>
              <a:rPr dirty="0" sz="1000" spc="-5">
                <a:latin typeface="Arial Unicode MS"/>
                <a:cs typeface="Arial Unicode MS"/>
              </a:rPr>
              <a:t>中</a:t>
            </a:r>
            <a:r>
              <a:rPr dirty="0" sz="1000">
                <a:latin typeface="Arial Unicode MS"/>
                <a:cs typeface="Arial Unicode MS"/>
              </a:rPr>
              <a:t>介绍</a:t>
            </a:r>
            <a:r>
              <a:rPr dirty="0" sz="1000" spc="-5">
                <a:latin typeface="Arial Unicode MS"/>
                <a:cs typeface="Arial Unicode MS"/>
              </a:rPr>
              <a:t>的</a:t>
            </a:r>
            <a:r>
              <a:rPr dirty="0" sz="1000">
                <a:latin typeface="Arial Unicode MS"/>
                <a:cs typeface="Arial Unicode MS"/>
              </a:rPr>
              <a:t>设备</a:t>
            </a:r>
            <a:r>
              <a:rPr dirty="0" sz="1000" spc="-5">
                <a:latin typeface="Arial Unicode MS"/>
                <a:cs typeface="Arial Unicode MS"/>
              </a:rPr>
              <a:t>的</a:t>
            </a:r>
            <a:r>
              <a:rPr dirty="0" sz="1000">
                <a:latin typeface="Arial Unicode MS"/>
                <a:cs typeface="Arial Unicode MS"/>
              </a:rPr>
              <a:t>相关</a:t>
            </a:r>
            <a:r>
              <a:rPr dirty="0" sz="1000" spc="-5">
                <a:latin typeface="Arial Unicode MS"/>
                <a:cs typeface="Arial Unicode MS"/>
              </a:rPr>
              <a:t>方</a:t>
            </a:r>
            <a:r>
              <a:rPr dirty="0" sz="1000">
                <a:latin typeface="Arial Unicode MS"/>
                <a:cs typeface="Arial Unicode MS"/>
              </a:rPr>
              <a:t>使用</a:t>
            </a:r>
            <a:r>
              <a:rPr dirty="0" sz="1000" spc="-5">
                <a:latin typeface="Arial Unicode MS"/>
                <a:cs typeface="Arial Unicode MS"/>
              </a:rPr>
              <a:t>。</a:t>
            </a:r>
            <a:r>
              <a:rPr dirty="0" sz="1000">
                <a:latin typeface="Arial Unicode MS"/>
                <a:cs typeface="Arial Unicode MS"/>
              </a:rPr>
              <a:t>未</a:t>
            </a:r>
            <a:r>
              <a:rPr dirty="0" sz="1000" spc="-5">
                <a:latin typeface="Arial Unicode MS"/>
                <a:cs typeface="Arial Unicode MS"/>
              </a:rPr>
              <a:t>经 Zebra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Technologies</a:t>
            </a:r>
            <a:r>
              <a:rPr dirty="0" sz="1000" spc="-10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的明</a:t>
            </a:r>
            <a:r>
              <a:rPr dirty="0" sz="1000" spc="-5">
                <a:latin typeface="Arial Unicode MS"/>
                <a:cs typeface="Arial Unicode MS"/>
              </a:rPr>
              <a:t>确</a:t>
            </a:r>
            <a:r>
              <a:rPr dirty="0" sz="1000">
                <a:latin typeface="Arial Unicode MS"/>
                <a:cs typeface="Arial Unicode MS"/>
              </a:rPr>
              <a:t>书面许 可</a:t>
            </a:r>
            <a:r>
              <a:rPr dirty="0" sz="1000" spc="-5">
                <a:latin typeface="Arial Unicode MS"/>
                <a:cs typeface="Arial Unicode MS"/>
              </a:rPr>
              <a:t>，</a:t>
            </a:r>
            <a:r>
              <a:rPr dirty="0" sz="1000">
                <a:latin typeface="Arial Unicode MS"/>
                <a:cs typeface="Arial Unicode MS"/>
              </a:rPr>
              <a:t>不得</a:t>
            </a:r>
            <a:r>
              <a:rPr dirty="0" sz="1000" spc="-5">
                <a:latin typeface="Arial Unicode MS"/>
                <a:cs typeface="Arial Unicode MS"/>
              </a:rPr>
              <a:t>出</a:t>
            </a:r>
            <a:r>
              <a:rPr dirty="0" sz="1000">
                <a:latin typeface="Arial Unicode MS"/>
                <a:cs typeface="Arial Unicode MS"/>
              </a:rPr>
              <a:t>于任</a:t>
            </a:r>
            <a:r>
              <a:rPr dirty="0" sz="1000" spc="-5">
                <a:latin typeface="Arial Unicode MS"/>
                <a:cs typeface="Arial Unicode MS"/>
              </a:rPr>
              <a:t>何</a:t>
            </a:r>
            <a:r>
              <a:rPr dirty="0" sz="1000">
                <a:latin typeface="Arial Unicode MS"/>
                <a:cs typeface="Arial Unicode MS"/>
              </a:rPr>
              <a:t>其他</a:t>
            </a:r>
            <a:r>
              <a:rPr dirty="0" sz="1000" spc="-5">
                <a:latin typeface="Arial Unicode MS"/>
                <a:cs typeface="Arial Unicode MS"/>
              </a:rPr>
              <a:t>目</a:t>
            </a:r>
            <a:r>
              <a:rPr dirty="0" sz="1000">
                <a:latin typeface="Arial Unicode MS"/>
                <a:cs typeface="Arial Unicode MS"/>
              </a:rPr>
              <a:t>的使</a:t>
            </a:r>
            <a:r>
              <a:rPr dirty="0" sz="1000" spc="-5">
                <a:latin typeface="Arial Unicode MS"/>
                <a:cs typeface="Arial Unicode MS"/>
              </a:rPr>
              <a:t>用</a:t>
            </a:r>
            <a:r>
              <a:rPr dirty="0" sz="1000">
                <a:latin typeface="Arial Unicode MS"/>
                <a:cs typeface="Arial Unicode MS"/>
              </a:rPr>
              <a:t>、复</a:t>
            </a:r>
            <a:r>
              <a:rPr dirty="0" sz="1000" spc="-5">
                <a:latin typeface="Arial Unicode MS"/>
                <a:cs typeface="Arial Unicode MS"/>
              </a:rPr>
              <a:t>制</a:t>
            </a:r>
            <a:r>
              <a:rPr dirty="0" sz="1000">
                <a:latin typeface="Arial Unicode MS"/>
                <a:cs typeface="Arial Unicode MS"/>
              </a:rPr>
              <a:t>此类</a:t>
            </a:r>
            <a:r>
              <a:rPr dirty="0" sz="1000" spc="-5">
                <a:latin typeface="Arial Unicode MS"/>
                <a:cs typeface="Arial Unicode MS"/>
              </a:rPr>
              <a:t>专</a:t>
            </a:r>
            <a:r>
              <a:rPr dirty="0" sz="1000">
                <a:latin typeface="Arial Unicode MS"/>
                <a:cs typeface="Arial Unicode MS"/>
              </a:rPr>
              <a:t>有信</a:t>
            </a:r>
            <a:r>
              <a:rPr dirty="0" sz="1000" spc="-5">
                <a:latin typeface="Arial Unicode MS"/>
                <a:cs typeface="Arial Unicode MS"/>
              </a:rPr>
              <a:t>息</a:t>
            </a:r>
            <a:r>
              <a:rPr dirty="0" sz="1000">
                <a:latin typeface="Arial Unicode MS"/>
                <a:cs typeface="Arial Unicode MS"/>
              </a:rPr>
              <a:t>或将</a:t>
            </a:r>
            <a:r>
              <a:rPr dirty="0" sz="1000" spc="-5">
                <a:latin typeface="Arial Unicode MS"/>
                <a:cs typeface="Arial Unicode MS"/>
              </a:rPr>
              <a:t>其</a:t>
            </a:r>
            <a:r>
              <a:rPr dirty="0" sz="1000">
                <a:latin typeface="Arial Unicode MS"/>
                <a:cs typeface="Arial Unicode MS"/>
              </a:rPr>
              <a:t>披露</a:t>
            </a:r>
            <a:r>
              <a:rPr dirty="0" sz="1000" spc="-5">
                <a:latin typeface="Arial Unicode MS"/>
                <a:cs typeface="Arial Unicode MS"/>
              </a:rPr>
              <a:t>给</a:t>
            </a:r>
            <a:r>
              <a:rPr dirty="0" sz="1000">
                <a:latin typeface="Arial Unicode MS"/>
                <a:cs typeface="Arial Unicode MS"/>
              </a:rPr>
              <a:t>任何</a:t>
            </a:r>
            <a:r>
              <a:rPr dirty="0" sz="1000" spc="-5">
                <a:latin typeface="Arial Unicode MS"/>
                <a:cs typeface="Arial Unicode MS"/>
              </a:rPr>
              <a:t>其</a:t>
            </a:r>
            <a:r>
              <a:rPr dirty="0" sz="1000">
                <a:latin typeface="Arial Unicode MS"/>
                <a:cs typeface="Arial Unicode MS"/>
              </a:rPr>
              <a:t>他方。</a:t>
            </a:r>
            <a:endParaRPr sz="1000">
              <a:latin typeface="Arial Unicode MS"/>
              <a:cs typeface="Arial Unicode MS"/>
            </a:endParaRPr>
          </a:p>
          <a:p>
            <a:pPr algn="just" marL="194945" indent="-182880">
              <a:lnSpc>
                <a:spcPct val="100000"/>
              </a:lnSpc>
              <a:spcBef>
                <a:spcPts val="395"/>
              </a:spcBef>
              <a:buChar char="•"/>
              <a:tabLst>
                <a:tab pos="1955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产</a:t>
            </a:r>
            <a:r>
              <a:rPr dirty="0" sz="1000">
                <a:latin typeface="Arial Unicode MS"/>
                <a:cs typeface="Arial Unicode MS"/>
              </a:rPr>
              <a:t>品改进</a:t>
            </a:r>
            <a:endParaRPr sz="1000">
              <a:latin typeface="Arial Unicode MS"/>
              <a:cs typeface="Arial Unicode MS"/>
            </a:endParaRPr>
          </a:p>
          <a:p>
            <a:pPr algn="just" marL="195580">
              <a:lnSpc>
                <a:spcPct val="100000"/>
              </a:lnSpc>
              <a:spcBef>
                <a:spcPts val="400"/>
              </a:spcBef>
            </a:pPr>
            <a:r>
              <a:rPr dirty="0" sz="1000" spc="-5">
                <a:latin typeface="Arial Unicode MS"/>
                <a:cs typeface="Arial Unicode MS"/>
              </a:rPr>
              <a:t>持</a:t>
            </a:r>
            <a:r>
              <a:rPr dirty="0" sz="1000">
                <a:latin typeface="Arial Unicode MS"/>
                <a:cs typeface="Arial Unicode MS"/>
              </a:rPr>
              <a:t>续改进</a:t>
            </a:r>
            <a:r>
              <a:rPr dirty="0" sz="1000" spc="-5">
                <a:latin typeface="Arial Unicode MS"/>
                <a:cs typeface="Arial Unicode MS"/>
              </a:rPr>
              <a:t>产</a:t>
            </a:r>
            <a:r>
              <a:rPr dirty="0" sz="1000">
                <a:latin typeface="Arial Unicode MS"/>
                <a:cs typeface="Arial Unicode MS"/>
              </a:rPr>
              <a:t>品</a:t>
            </a:r>
            <a:r>
              <a:rPr dirty="0" sz="1000" spc="-5">
                <a:latin typeface="Arial Unicode MS"/>
                <a:cs typeface="Arial Unicode MS"/>
              </a:rPr>
              <a:t>是 Zebra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Technologies </a:t>
            </a:r>
            <a:r>
              <a:rPr dirty="0" sz="1000">
                <a:latin typeface="Arial Unicode MS"/>
                <a:cs typeface="Arial Unicode MS"/>
              </a:rPr>
              <a:t>的一</a:t>
            </a:r>
            <a:r>
              <a:rPr dirty="0" sz="1000" spc="-5">
                <a:latin typeface="Arial Unicode MS"/>
                <a:cs typeface="Arial Unicode MS"/>
              </a:rPr>
              <a:t>项</a:t>
            </a:r>
            <a:r>
              <a:rPr dirty="0" sz="1000">
                <a:latin typeface="Arial Unicode MS"/>
                <a:cs typeface="Arial Unicode MS"/>
              </a:rPr>
              <a:t>政策</a:t>
            </a:r>
            <a:r>
              <a:rPr dirty="0" sz="1000" spc="-5">
                <a:latin typeface="Arial Unicode MS"/>
                <a:cs typeface="Arial Unicode MS"/>
              </a:rPr>
              <a:t>。</a:t>
            </a:r>
            <a:r>
              <a:rPr dirty="0" sz="1000">
                <a:latin typeface="Arial Unicode MS"/>
                <a:cs typeface="Arial Unicode MS"/>
              </a:rPr>
              <a:t>所有</a:t>
            </a:r>
            <a:r>
              <a:rPr dirty="0" sz="1000" spc="-5">
                <a:latin typeface="Arial Unicode MS"/>
                <a:cs typeface="Arial Unicode MS"/>
              </a:rPr>
              <a:t>规</a:t>
            </a:r>
            <a:r>
              <a:rPr dirty="0" sz="1000">
                <a:latin typeface="Arial Unicode MS"/>
                <a:cs typeface="Arial Unicode MS"/>
              </a:rPr>
              <a:t>格和</a:t>
            </a:r>
            <a:r>
              <a:rPr dirty="0" sz="1000" spc="-5">
                <a:latin typeface="Arial Unicode MS"/>
                <a:cs typeface="Arial Unicode MS"/>
              </a:rPr>
              <a:t>设</a:t>
            </a:r>
            <a:r>
              <a:rPr dirty="0" sz="1000">
                <a:latin typeface="Arial Unicode MS"/>
                <a:cs typeface="Arial Unicode MS"/>
              </a:rPr>
              <a:t>计如</a:t>
            </a:r>
            <a:r>
              <a:rPr dirty="0" sz="1000" spc="-5">
                <a:latin typeface="Arial Unicode MS"/>
                <a:cs typeface="Arial Unicode MS"/>
              </a:rPr>
              <a:t>有</a:t>
            </a:r>
            <a:r>
              <a:rPr dirty="0" sz="1000">
                <a:latin typeface="Arial Unicode MS"/>
                <a:cs typeface="Arial Unicode MS"/>
              </a:rPr>
              <a:t>更改</a:t>
            </a:r>
            <a:r>
              <a:rPr dirty="0" sz="1000" spc="-5">
                <a:latin typeface="Arial Unicode MS"/>
                <a:cs typeface="Arial Unicode MS"/>
              </a:rPr>
              <a:t>，</a:t>
            </a:r>
            <a:r>
              <a:rPr dirty="0" sz="1000">
                <a:latin typeface="Arial Unicode MS"/>
                <a:cs typeface="Arial Unicode MS"/>
              </a:rPr>
              <a:t>恕不</a:t>
            </a:r>
            <a:r>
              <a:rPr dirty="0" sz="1000" spc="-5">
                <a:latin typeface="Arial Unicode MS"/>
                <a:cs typeface="Arial Unicode MS"/>
              </a:rPr>
              <a:t>另</a:t>
            </a:r>
            <a:r>
              <a:rPr dirty="0" sz="1000">
                <a:latin typeface="Arial Unicode MS"/>
                <a:cs typeface="Arial Unicode MS"/>
              </a:rPr>
              <a:t>行通</a:t>
            </a:r>
            <a:r>
              <a:rPr dirty="0" sz="1000" spc="-5">
                <a:latin typeface="Arial Unicode MS"/>
                <a:cs typeface="Arial Unicode MS"/>
              </a:rPr>
              <a:t>知。</a:t>
            </a:r>
            <a:endParaRPr sz="1000">
              <a:latin typeface="Arial Unicode MS"/>
              <a:cs typeface="Arial Unicode MS"/>
            </a:endParaRPr>
          </a:p>
          <a:p>
            <a:pPr algn="just" marL="194945" indent="-182880">
              <a:lnSpc>
                <a:spcPct val="100000"/>
              </a:lnSpc>
              <a:spcBef>
                <a:spcPts val="395"/>
              </a:spcBef>
              <a:buChar char="•"/>
              <a:tabLst>
                <a:tab pos="1955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免</a:t>
            </a:r>
            <a:r>
              <a:rPr dirty="0" sz="1000">
                <a:latin typeface="Arial Unicode MS"/>
                <a:cs typeface="Arial Unicode MS"/>
              </a:rPr>
              <a:t>责声明</a:t>
            </a:r>
            <a:endParaRPr sz="1000">
              <a:latin typeface="Arial Unicode MS"/>
              <a:cs typeface="Arial Unicode MS"/>
            </a:endParaRPr>
          </a:p>
          <a:p>
            <a:pPr algn="just" marL="195580" marR="17780">
              <a:lnSpc>
                <a:spcPct val="100000"/>
              </a:lnSpc>
              <a:spcBef>
                <a:spcPts val="405"/>
              </a:spcBef>
            </a:pPr>
            <a:r>
              <a:rPr dirty="0" sz="1000" spc="-30">
                <a:latin typeface="Arial Unicode MS"/>
                <a:cs typeface="Arial Unicode MS"/>
              </a:rPr>
              <a:t>Zebra</a:t>
            </a:r>
            <a:r>
              <a:rPr dirty="0" sz="1000" spc="-55">
                <a:latin typeface="Arial Unicode MS"/>
                <a:cs typeface="Arial Unicode MS"/>
              </a:rPr>
              <a:t> </a:t>
            </a:r>
            <a:r>
              <a:rPr dirty="0" sz="1000" spc="-30">
                <a:latin typeface="Arial Unicode MS"/>
                <a:cs typeface="Arial Unicode MS"/>
              </a:rPr>
              <a:t>Technologies</a:t>
            </a:r>
            <a:r>
              <a:rPr dirty="0" sz="1000" spc="-60">
                <a:latin typeface="Arial Unicode MS"/>
                <a:cs typeface="Arial Unicode MS"/>
              </a:rPr>
              <a:t> </a:t>
            </a:r>
            <a:r>
              <a:rPr dirty="0" sz="1000" spc="-30">
                <a:latin typeface="Arial Unicode MS"/>
                <a:cs typeface="Arial Unicode MS"/>
              </a:rPr>
              <a:t>采取</a:t>
            </a:r>
            <a:r>
              <a:rPr dirty="0" sz="1000" spc="-35">
                <a:latin typeface="Arial Unicode MS"/>
                <a:cs typeface="Arial Unicode MS"/>
              </a:rPr>
              <a:t>措</a:t>
            </a:r>
            <a:r>
              <a:rPr dirty="0" sz="1000" spc="-30">
                <a:latin typeface="Arial Unicode MS"/>
                <a:cs typeface="Arial Unicode MS"/>
              </a:rPr>
              <a:t>施来</a:t>
            </a:r>
            <a:r>
              <a:rPr dirty="0" sz="1000" spc="-35">
                <a:latin typeface="Arial Unicode MS"/>
                <a:cs typeface="Arial Unicode MS"/>
              </a:rPr>
              <a:t>确</a:t>
            </a:r>
            <a:r>
              <a:rPr dirty="0" sz="1000" spc="-30">
                <a:latin typeface="Arial Unicode MS"/>
                <a:cs typeface="Arial Unicode MS"/>
              </a:rPr>
              <a:t>保其</a:t>
            </a:r>
            <a:r>
              <a:rPr dirty="0" sz="1000" spc="-35">
                <a:latin typeface="Arial Unicode MS"/>
                <a:cs typeface="Arial Unicode MS"/>
              </a:rPr>
              <a:t>发</a:t>
            </a:r>
            <a:r>
              <a:rPr dirty="0" sz="1000" spc="-30">
                <a:latin typeface="Arial Unicode MS"/>
                <a:cs typeface="Arial Unicode MS"/>
              </a:rPr>
              <a:t>布的</a:t>
            </a:r>
            <a:r>
              <a:rPr dirty="0" sz="1000" spc="-35">
                <a:latin typeface="Arial Unicode MS"/>
                <a:cs typeface="Arial Unicode MS"/>
              </a:rPr>
              <a:t>工</a:t>
            </a:r>
            <a:r>
              <a:rPr dirty="0" sz="1000" spc="-30">
                <a:latin typeface="Arial Unicode MS"/>
                <a:cs typeface="Arial Unicode MS"/>
              </a:rPr>
              <a:t>程规</a:t>
            </a:r>
            <a:r>
              <a:rPr dirty="0" sz="1000" spc="-35">
                <a:latin typeface="Arial Unicode MS"/>
                <a:cs typeface="Arial Unicode MS"/>
              </a:rPr>
              <a:t>格</a:t>
            </a:r>
            <a:r>
              <a:rPr dirty="0" sz="1000" spc="-30">
                <a:latin typeface="Arial Unicode MS"/>
                <a:cs typeface="Arial Unicode MS"/>
              </a:rPr>
              <a:t>和手</a:t>
            </a:r>
            <a:r>
              <a:rPr dirty="0" sz="1000" spc="-35">
                <a:latin typeface="Arial Unicode MS"/>
                <a:cs typeface="Arial Unicode MS"/>
              </a:rPr>
              <a:t>册</a:t>
            </a:r>
            <a:r>
              <a:rPr dirty="0" sz="1000" spc="-30">
                <a:latin typeface="Arial Unicode MS"/>
                <a:cs typeface="Arial Unicode MS"/>
              </a:rPr>
              <a:t>正确</a:t>
            </a:r>
            <a:r>
              <a:rPr dirty="0" sz="1000" spc="-35">
                <a:latin typeface="Arial Unicode MS"/>
                <a:cs typeface="Arial Unicode MS"/>
              </a:rPr>
              <a:t>；</a:t>
            </a:r>
            <a:r>
              <a:rPr dirty="0" sz="1000" spc="-30">
                <a:latin typeface="Arial Unicode MS"/>
                <a:cs typeface="Arial Unicode MS"/>
              </a:rPr>
              <a:t>但是</a:t>
            </a:r>
            <a:r>
              <a:rPr dirty="0" sz="1000" spc="-35">
                <a:latin typeface="Arial Unicode MS"/>
                <a:cs typeface="Arial Unicode MS"/>
              </a:rPr>
              <a:t>，</a:t>
            </a:r>
            <a:r>
              <a:rPr dirty="0" sz="1000" spc="-30">
                <a:latin typeface="Arial Unicode MS"/>
                <a:cs typeface="Arial Unicode MS"/>
              </a:rPr>
              <a:t>错误</a:t>
            </a:r>
            <a:r>
              <a:rPr dirty="0" sz="1000" spc="-35">
                <a:latin typeface="Arial Unicode MS"/>
                <a:cs typeface="Arial Unicode MS"/>
              </a:rPr>
              <a:t>在</a:t>
            </a:r>
            <a:r>
              <a:rPr dirty="0" sz="1000" spc="-30">
                <a:latin typeface="Arial Unicode MS"/>
                <a:cs typeface="Arial Unicode MS"/>
              </a:rPr>
              <a:t>所难</a:t>
            </a:r>
            <a:r>
              <a:rPr dirty="0" sz="1000" spc="-35">
                <a:latin typeface="Arial Unicode MS"/>
                <a:cs typeface="Arial Unicode MS"/>
              </a:rPr>
              <a:t>免</a:t>
            </a:r>
            <a:r>
              <a:rPr dirty="0" sz="1000" spc="-30">
                <a:latin typeface="Arial Unicode MS"/>
                <a:cs typeface="Arial Unicode MS"/>
              </a:rPr>
              <a:t>。Zebra</a:t>
            </a:r>
            <a:r>
              <a:rPr dirty="0" sz="1000" spc="-50">
                <a:latin typeface="Arial Unicode MS"/>
                <a:cs typeface="Arial Unicode MS"/>
              </a:rPr>
              <a:t> </a:t>
            </a:r>
            <a:r>
              <a:rPr dirty="0" sz="1000" spc="-35">
                <a:latin typeface="Arial Unicode MS"/>
                <a:cs typeface="Arial Unicode MS"/>
              </a:rPr>
              <a:t>Technologies  保</a:t>
            </a:r>
            <a:r>
              <a:rPr dirty="0" sz="1000" spc="-30">
                <a:latin typeface="Arial Unicode MS"/>
                <a:cs typeface="Arial Unicode MS"/>
              </a:rPr>
              <a:t>留更正</a:t>
            </a:r>
            <a:r>
              <a:rPr dirty="0" sz="1000" spc="-35">
                <a:latin typeface="Arial Unicode MS"/>
                <a:cs typeface="Arial Unicode MS"/>
              </a:rPr>
              <a:t>任</a:t>
            </a:r>
            <a:r>
              <a:rPr dirty="0" sz="1000" spc="-30">
                <a:latin typeface="Arial Unicode MS"/>
                <a:cs typeface="Arial Unicode MS"/>
              </a:rPr>
              <a:t>何此</a:t>
            </a:r>
            <a:r>
              <a:rPr dirty="0" sz="1000" spc="-35">
                <a:latin typeface="Arial Unicode MS"/>
                <a:cs typeface="Arial Unicode MS"/>
              </a:rPr>
              <a:t>类</a:t>
            </a:r>
            <a:r>
              <a:rPr dirty="0" sz="1000" spc="-30">
                <a:latin typeface="Arial Unicode MS"/>
                <a:cs typeface="Arial Unicode MS"/>
              </a:rPr>
              <a:t>错误</a:t>
            </a:r>
            <a:r>
              <a:rPr dirty="0" sz="1000" spc="-35">
                <a:latin typeface="Arial Unicode MS"/>
                <a:cs typeface="Arial Unicode MS"/>
              </a:rPr>
              <a:t>的</a:t>
            </a:r>
            <a:r>
              <a:rPr dirty="0" sz="1000" spc="-30">
                <a:latin typeface="Arial Unicode MS"/>
                <a:cs typeface="Arial Unicode MS"/>
              </a:rPr>
              <a:t>权利</a:t>
            </a:r>
            <a:r>
              <a:rPr dirty="0" sz="1000" spc="-35">
                <a:latin typeface="Arial Unicode MS"/>
                <a:cs typeface="Arial Unicode MS"/>
              </a:rPr>
              <a:t>并</a:t>
            </a:r>
            <a:r>
              <a:rPr dirty="0" sz="1000" spc="-30">
                <a:latin typeface="Arial Unicode MS"/>
                <a:cs typeface="Arial Unicode MS"/>
              </a:rPr>
              <a:t>且免</a:t>
            </a:r>
            <a:r>
              <a:rPr dirty="0" sz="1000" spc="-35">
                <a:latin typeface="Arial Unicode MS"/>
                <a:cs typeface="Arial Unicode MS"/>
              </a:rPr>
              <a:t>除</a:t>
            </a:r>
            <a:r>
              <a:rPr dirty="0" sz="1000" spc="-30">
                <a:latin typeface="Arial Unicode MS"/>
                <a:cs typeface="Arial Unicode MS"/>
              </a:rPr>
              <a:t>由此</a:t>
            </a:r>
            <a:r>
              <a:rPr dirty="0" sz="1000" spc="-35">
                <a:latin typeface="Arial Unicode MS"/>
                <a:cs typeface="Arial Unicode MS"/>
              </a:rPr>
              <a:t>产</a:t>
            </a:r>
            <a:r>
              <a:rPr dirty="0" sz="1000" spc="-30">
                <a:latin typeface="Arial Unicode MS"/>
                <a:cs typeface="Arial Unicode MS"/>
              </a:rPr>
              <a:t>生的</a:t>
            </a:r>
            <a:r>
              <a:rPr dirty="0" sz="1000" spc="-35">
                <a:latin typeface="Arial Unicode MS"/>
                <a:cs typeface="Arial Unicode MS"/>
              </a:rPr>
              <a:t>任</a:t>
            </a:r>
            <a:r>
              <a:rPr dirty="0" sz="1000" spc="-30">
                <a:latin typeface="Arial Unicode MS"/>
                <a:cs typeface="Arial Unicode MS"/>
              </a:rPr>
              <a:t>何责</a:t>
            </a:r>
            <a:r>
              <a:rPr dirty="0" sz="1000" spc="-35">
                <a:latin typeface="Arial Unicode MS"/>
                <a:cs typeface="Arial Unicode MS"/>
              </a:rPr>
              <a:t>任</a:t>
            </a:r>
            <a:r>
              <a:rPr dirty="0" sz="1000" spc="-5">
                <a:latin typeface="Arial Unicode MS"/>
                <a:cs typeface="Arial Unicode MS"/>
              </a:rPr>
              <a:t>。</a:t>
            </a:r>
            <a:endParaRPr sz="1000">
              <a:latin typeface="Arial Unicode MS"/>
              <a:cs typeface="Arial Unicode MS"/>
            </a:endParaRPr>
          </a:p>
          <a:p>
            <a:pPr algn="just" marL="194945" indent="-182880">
              <a:lnSpc>
                <a:spcPct val="100000"/>
              </a:lnSpc>
              <a:spcBef>
                <a:spcPts val="400"/>
              </a:spcBef>
              <a:buChar char="•"/>
              <a:tabLst>
                <a:tab pos="1955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责</a:t>
            </a:r>
            <a:r>
              <a:rPr dirty="0" sz="1000">
                <a:latin typeface="Arial Unicode MS"/>
                <a:cs typeface="Arial Unicode MS"/>
              </a:rPr>
              <a:t>任限制</a:t>
            </a:r>
            <a:endParaRPr sz="1000">
              <a:latin typeface="Arial Unicode MS"/>
              <a:cs typeface="Arial Unicode MS"/>
            </a:endParaRPr>
          </a:p>
          <a:p>
            <a:pPr marL="195580" marR="5080">
              <a:lnSpc>
                <a:spcPct val="100000"/>
              </a:lnSpc>
              <a:spcBef>
                <a:spcPts val="395"/>
              </a:spcBef>
            </a:pPr>
            <a:r>
              <a:rPr dirty="0" sz="1000" spc="-5">
                <a:latin typeface="Arial Unicode MS"/>
                <a:cs typeface="Arial Unicode MS"/>
              </a:rPr>
              <a:t>在</a:t>
            </a:r>
            <a:r>
              <a:rPr dirty="0" sz="1000">
                <a:latin typeface="Arial Unicode MS"/>
                <a:cs typeface="Arial Unicode MS"/>
              </a:rPr>
              <a:t>任何情</a:t>
            </a:r>
            <a:r>
              <a:rPr dirty="0" sz="1000" spc="-5">
                <a:latin typeface="Arial Unicode MS"/>
                <a:cs typeface="Arial Unicode MS"/>
              </a:rPr>
              <a:t>况</a:t>
            </a:r>
            <a:r>
              <a:rPr dirty="0" sz="1000">
                <a:latin typeface="Arial Unicode MS"/>
                <a:cs typeface="Arial Unicode MS"/>
              </a:rPr>
              <a:t>下</a:t>
            </a:r>
            <a:r>
              <a:rPr dirty="0" sz="1000" spc="-5">
                <a:latin typeface="Arial Unicode MS"/>
                <a:cs typeface="Arial Unicode MS"/>
              </a:rPr>
              <a:t>，Zebra Technologies</a:t>
            </a:r>
            <a:r>
              <a:rPr dirty="0" sz="1000">
                <a:latin typeface="Arial Unicode MS"/>
                <a:cs typeface="Arial Unicode MS"/>
              </a:rPr>
              <a:t> 或</a:t>
            </a:r>
            <a:r>
              <a:rPr dirty="0" sz="1000" spc="-5">
                <a:latin typeface="Arial Unicode MS"/>
                <a:cs typeface="Arial Unicode MS"/>
              </a:rPr>
              <a:t>涉</a:t>
            </a:r>
            <a:r>
              <a:rPr dirty="0" sz="1000">
                <a:latin typeface="Arial Unicode MS"/>
                <a:cs typeface="Arial Unicode MS"/>
              </a:rPr>
              <a:t>及创</a:t>
            </a:r>
            <a:r>
              <a:rPr dirty="0" sz="1000" spc="-5">
                <a:latin typeface="Arial Unicode MS"/>
                <a:cs typeface="Arial Unicode MS"/>
              </a:rPr>
              <a:t>建</a:t>
            </a:r>
            <a:r>
              <a:rPr dirty="0" sz="1000">
                <a:latin typeface="Arial Unicode MS"/>
                <a:cs typeface="Arial Unicode MS"/>
              </a:rPr>
              <a:t>、生</a:t>
            </a:r>
            <a:r>
              <a:rPr dirty="0" sz="1000" spc="-5">
                <a:latin typeface="Arial Unicode MS"/>
                <a:cs typeface="Arial Unicode MS"/>
              </a:rPr>
              <a:t>产</a:t>
            </a:r>
            <a:r>
              <a:rPr dirty="0" sz="1000">
                <a:latin typeface="Arial Unicode MS"/>
                <a:cs typeface="Arial Unicode MS"/>
              </a:rPr>
              <a:t>或交</a:t>
            </a:r>
            <a:r>
              <a:rPr dirty="0" sz="1000" spc="-5">
                <a:latin typeface="Arial Unicode MS"/>
                <a:cs typeface="Arial Unicode MS"/>
              </a:rPr>
              <a:t>付</a:t>
            </a:r>
            <a:r>
              <a:rPr dirty="0" sz="1000">
                <a:latin typeface="Arial Unicode MS"/>
                <a:cs typeface="Arial Unicode MS"/>
              </a:rPr>
              <a:t>随附</a:t>
            </a:r>
            <a:r>
              <a:rPr dirty="0" sz="1000" spc="-5">
                <a:latin typeface="Arial Unicode MS"/>
                <a:cs typeface="Arial Unicode MS"/>
              </a:rPr>
              <a:t>产品</a:t>
            </a:r>
            <a:r>
              <a:rPr dirty="0" sz="1000" spc="-2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（</a:t>
            </a:r>
            <a:r>
              <a:rPr dirty="0" sz="1000">
                <a:latin typeface="Arial Unicode MS"/>
                <a:cs typeface="Arial Unicode MS"/>
              </a:rPr>
              <a:t>包括</a:t>
            </a:r>
            <a:r>
              <a:rPr dirty="0" sz="1000" spc="-5">
                <a:latin typeface="Arial Unicode MS"/>
                <a:cs typeface="Arial Unicode MS"/>
              </a:rPr>
              <a:t>硬</a:t>
            </a:r>
            <a:r>
              <a:rPr dirty="0" sz="1000">
                <a:latin typeface="Arial Unicode MS"/>
                <a:cs typeface="Arial Unicode MS"/>
              </a:rPr>
              <a:t>件和</a:t>
            </a:r>
            <a:r>
              <a:rPr dirty="0" sz="1000" spc="-5">
                <a:latin typeface="Arial Unicode MS"/>
                <a:cs typeface="Arial Unicode MS"/>
              </a:rPr>
              <a:t>软</a:t>
            </a:r>
            <a:r>
              <a:rPr dirty="0" sz="1000">
                <a:latin typeface="Arial Unicode MS"/>
                <a:cs typeface="Arial Unicode MS"/>
              </a:rPr>
              <a:t>件）</a:t>
            </a:r>
            <a:r>
              <a:rPr dirty="0" sz="1000" spc="-5">
                <a:latin typeface="Arial Unicode MS"/>
                <a:cs typeface="Arial Unicode MS"/>
              </a:rPr>
              <a:t>的</a:t>
            </a:r>
            <a:r>
              <a:rPr dirty="0" sz="1000">
                <a:latin typeface="Arial Unicode MS"/>
                <a:cs typeface="Arial Unicode MS"/>
              </a:rPr>
              <a:t>任何</a:t>
            </a:r>
            <a:r>
              <a:rPr dirty="0" sz="1000" spc="-5">
                <a:latin typeface="Arial Unicode MS"/>
                <a:cs typeface="Arial Unicode MS"/>
              </a:rPr>
              <a:t>其</a:t>
            </a:r>
            <a:r>
              <a:rPr dirty="0" sz="1000">
                <a:latin typeface="Arial Unicode MS"/>
                <a:cs typeface="Arial Unicode MS"/>
              </a:rPr>
              <a:t>他人 </a:t>
            </a:r>
            <a:r>
              <a:rPr dirty="0" sz="1000" spc="-5">
                <a:latin typeface="Arial Unicode MS"/>
                <a:cs typeface="Arial Unicode MS"/>
              </a:rPr>
              <a:t>均</a:t>
            </a:r>
            <a:r>
              <a:rPr dirty="0" sz="1000">
                <a:latin typeface="Arial Unicode MS"/>
                <a:cs typeface="Arial Unicode MS"/>
              </a:rPr>
              <a:t>不对因</a:t>
            </a:r>
            <a:r>
              <a:rPr dirty="0" sz="1000" spc="-5">
                <a:latin typeface="Arial Unicode MS"/>
                <a:cs typeface="Arial Unicode MS"/>
              </a:rPr>
              <a:t>使</a:t>
            </a:r>
            <a:r>
              <a:rPr dirty="0" sz="1000">
                <a:latin typeface="Arial Unicode MS"/>
                <a:cs typeface="Arial Unicode MS"/>
              </a:rPr>
              <a:t>用此</a:t>
            </a:r>
            <a:r>
              <a:rPr dirty="0" sz="1000" spc="-5">
                <a:latin typeface="Arial Unicode MS"/>
                <a:cs typeface="Arial Unicode MS"/>
              </a:rPr>
              <a:t>类</a:t>
            </a:r>
            <a:r>
              <a:rPr dirty="0" sz="1000">
                <a:latin typeface="Arial Unicode MS"/>
                <a:cs typeface="Arial Unicode MS"/>
              </a:rPr>
              <a:t>产品</a:t>
            </a:r>
            <a:r>
              <a:rPr dirty="0" sz="1000" spc="-5">
                <a:latin typeface="Arial Unicode MS"/>
                <a:cs typeface="Arial Unicode MS"/>
              </a:rPr>
              <a:t>、</a:t>
            </a:r>
            <a:r>
              <a:rPr dirty="0" sz="1000">
                <a:latin typeface="Arial Unicode MS"/>
                <a:cs typeface="Arial Unicode MS"/>
              </a:rPr>
              <a:t>使用</a:t>
            </a:r>
            <a:r>
              <a:rPr dirty="0" sz="1000" spc="-5">
                <a:latin typeface="Arial Unicode MS"/>
                <a:cs typeface="Arial Unicode MS"/>
              </a:rPr>
              <a:t>此</a:t>
            </a:r>
            <a:r>
              <a:rPr dirty="0" sz="1000">
                <a:latin typeface="Arial Unicode MS"/>
                <a:cs typeface="Arial Unicode MS"/>
              </a:rPr>
              <a:t>类产</a:t>
            </a:r>
            <a:r>
              <a:rPr dirty="0" sz="1000" spc="-5">
                <a:latin typeface="Arial Unicode MS"/>
                <a:cs typeface="Arial Unicode MS"/>
              </a:rPr>
              <a:t>品</a:t>
            </a:r>
            <a:r>
              <a:rPr dirty="0" sz="1000">
                <a:latin typeface="Arial Unicode MS"/>
                <a:cs typeface="Arial Unicode MS"/>
              </a:rPr>
              <a:t>的结</a:t>
            </a:r>
            <a:r>
              <a:rPr dirty="0" sz="1000" spc="-5">
                <a:latin typeface="Arial Unicode MS"/>
                <a:cs typeface="Arial Unicode MS"/>
              </a:rPr>
              <a:t>果</a:t>
            </a:r>
            <a:r>
              <a:rPr dirty="0" sz="1000">
                <a:latin typeface="Arial Unicode MS"/>
                <a:cs typeface="Arial Unicode MS"/>
              </a:rPr>
              <a:t>或无</a:t>
            </a:r>
            <a:r>
              <a:rPr dirty="0" sz="1000" spc="-5">
                <a:latin typeface="Arial Unicode MS"/>
                <a:cs typeface="Arial Unicode MS"/>
              </a:rPr>
              <a:t>法</a:t>
            </a:r>
            <a:r>
              <a:rPr dirty="0" sz="1000">
                <a:latin typeface="Arial Unicode MS"/>
                <a:cs typeface="Arial Unicode MS"/>
              </a:rPr>
              <a:t>使用</a:t>
            </a:r>
            <a:r>
              <a:rPr dirty="0" sz="1000" spc="-5">
                <a:latin typeface="Arial Unicode MS"/>
                <a:cs typeface="Arial Unicode MS"/>
              </a:rPr>
              <a:t>此</a:t>
            </a:r>
            <a:r>
              <a:rPr dirty="0" sz="1000">
                <a:latin typeface="Arial Unicode MS"/>
                <a:cs typeface="Arial Unicode MS"/>
              </a:rPr>
              <a:t>类产</a:t>
            </a:r>
            <a:r>
              <a:rPr dirty="0" sz="1000" spc="-5">
                <a:latin typeface="Arial Unicode MS"/>
                <a:cs typeface="Arial Unicode MS"/>
              </a:rPr>
              <a:t>品</a:t>
            </a:r>
            <a:r>
              <a:rPr dirty="0" sz="1000">
                <a:latin typeface="Arial Unicode MS"/>
                <a:cs typeface="Arial Unicode MS"/>
              </a:rPr>
              <a:t>而产</a:t>
            </a:r>
            <a:r>
              <a:rPr dirty="0" sz="1000" spc="-5">
                <a:latin typeface="Arial Unicode MS"/>
                <a:cs typeface="Arial Unicode MS"/>
              </a:rPr>
              <a:t>生</a:t>
            </a:r>
            <a:r>
              <a:rPr dirty="0" sz="1000">
                <a:latin typeface="Arial Unicode MS"/>
                <a:cs typeface="Arial Unicode MS"/>
              </a:rPr>
              <a:t>的任</a:t>
            </a:r>
            <a:r>
              <a:rPr dirty="0" sz="1000" spc="-5">
                <a:latin typeface="Arial Unicode MS"/>
                <a:cs typeface="Arial Unicode MS"/>
              </a:rPr>
              <a:t>何</a:t>
            </a:r>
            <a:r>
              <a:rPr dirty="0" sz="1000">
                <a:latin typeface="Arial Unicode MS"/>
                <a:cs typeface="Arial Unicode MS"/>
              </a:rPr>
              <a:t>损</a:t>
            </a:r>
            <a:r>
              <a:rPr dirty="0" sz="1000" spc="-5">
                <a:latin typeface="Arial Unicode MS"/>
                <a:cs typeface="Arial Unicode MS"/>
              </a:rPr>
              <a:t>害</a:t>
            </a:r>
            <a:r>
              <a:rPr dirty="0" sz="1000" spc="-3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（</a:t>
            </a:r>
            <a:r>
              <a:rPr dirty="0" sz="1000">
                <a:latin typeface="Arial Unicode MS"/>
                <a:cs typeface="Arial Unicode MS"/>
              </a:rPr>
              <a:t>包</a:t>
            </a:r>
            <a:r>
              <a:rPr dirty="0" sz="1000" spc="-5">
                <a:latin typeface="Arial Unicode MS"/>
                <a:cs typeface="Arial Unicode MS"/>
              </a:rPr>
              <a:t>括</a:t>
            </a:r>
            <a:r>
              <a:rPr dirty="0" sz="1000">
                <a:latin typeface="Arial Unicode MS"/>
                <a:cs typeface="Arial Unicode MS"/>
              </a:rPr>
              <a:t>但不</a:t>
            </a:r>
            <a:r>
              <a:rPr dirty="0" sz="1000" spc="-5">
                <a:latin typeface="Arial Unicode MS"/>
                <a:cs typeface="Arial Unicode MS"/>
              </a:rPr>
              <a:t>限</a:t>
            </a:r>
            <a:r>
              <a:rPr dirty="0" sz="1000">
                <a:latin typeface="Arial Unicode MS"/>
                <a:cs typeface="Arial Unicode MS"/>
              </a:rPr>
              <a:t>于结果 </a:t>
            </a:r>
            <a:r>
              <a:rPr dirty="0" sz="1000" spc="-5">
                <a:latin typeface="Arial Unicode MS"/>
                <a:cs typeface="Arial Unicode MS"/>
              </a:rPr>
              <a:t>性</a:t>
            </a:r>
            <a:r>
              <a:rPr dirty="0" sz="1000">
                <a:latin typeface="Arial Unicode MS"/>
                <a:cs typeface="Arial Unicode MS"/>
              </a:rPr>
              <a:t>损害，</a:t>
            </a:r>
            <a:r>
              <a:rPr dirty="0" sz="1000" spc="-5">
                <a:latin typeface="Arial Unicode MS"/>
                <a:cs typeface="Arial Unicode MS"/>
              </a:rPr>
              <a:t>包</a:t>
            </a:r>
            <a:r>
              <a:rPr dirty="0" sz="1000">
                <a:latin typeface="Arial Unicode MS"/>
                <a:cs typeface="Arial Unicode MS"/>
              </a:rPr>
              <a:t>括业</a:t>
            </a:r>
            <a:r>
              <a:rPr dirty="0" sz="1000" spc="-5">
                <a:latin typeface="Arial Unicode MS"/>
                <a:cs typeface="Arial Unicode MS"/>
              </a:rPr>
              <a:t>务</a:t>
            </a:r>
            <a:r>
              <a:rPr dirty="0" sz="1000">
                <a:latin typeface="Arial Unicode MS"/>
                <a:cs typeface="Arial Unicode MS"/>
              </a:rPr>
              <a:t>利润</a:t>
            </a:r>
            <a:r>
              <a:rPr dirty="0" sz="1000" spc="-5">
                <a:latin typeface="Arial Unicode MS"/>
                <a:cs typeface="Arial Unicode MS"/>
              </a:rPr>
              <a:t>损</a:t>
            </a:r>
            <a:r>
              <a:rPr dirty="0" sz="1000">
                <a:latin typeface="Arial Unicode MS"/>
                <a:cs typeface="Arial Unicode MS"/>
              </a:rPr>
              <a:t>失、</a:t>
            </a:r>
            <a:r>
              <a:rPr dirty="0" sz="1000" spc="-5">
                <a:latin typeface="Arial Unicode MS"/>
                <a:cs typeface="Arial Unicode MS"/>
              </a:rPr>
              <a:t>业</a:t>
            </a:r>
            <a:r>
              <a:rPr dirty="0" sz="1000">
                <a:latin typeface="Arial Unicode MS"/>
                <a:cs typeface="Arial Unicode MS"/>
              </a:rPr>
              <a:t>务中</a:t>
            </a:r>
            <a:r>
              <a:rPr dirty="0" sz="1000" spc="-5">
                <a:latin typeface="Arial Unicode MS"/>
                <a:cs typeface="Arial Unicode MS"/>
              </a:rPr>
              <a:t>断</a:t>
            </a:r>
            <a:r>
              <a:rPr dirty="0" sz="1000">
                <a:latin typeface="Arial Unicode MS"/>
                <a:cs typeface="Arial Unicode MS"/>
              </a:rPr>
              <a:t>或业</a:t>
            </a:r>
            <a:r>
              <a:rPr dirty="0" sz="1000" spc="-5">
                <a:latin typeface="Arial Unicode MS"/>
                <a:cs typeface="Arial Unicode MS"/>
              </a:rPr>
              <a:t>务</a:t>
            </a:r>
            <a:r>
              <a:rPr dirty="0" sz="1000">
                <a:latin typeface="Arial Unicode MS"/>
                <a:cs typeface="Arial Unicode MS"/>
              </a:rPr>
              <a:t>信息</a:t>
            </a:r>
            <a:r>
              <a:rPr dirty="0" sz="1000" spc="-5">
                <a:latin typeface="Arial Unicode MS"/>
                <a:cs typeface="Arial Unicode MS"/>
              </a:rPr>
              <a:t>丢</a:t>
            </a:r>
            <a:r>
              <a:rPr dirty="0" sz="1000">
                <a:latin typeface="Arial Unicode MS"/>
                <a:cs typeface="Arial Unicode MS"/>
              </a:rPr>
              <a:t>失）</a:t>
            </a:r>
            <a:r>
              <a:rPr dirty="0" sz="1000" spc="-5">
                <a:latin typeface="Arial Unicode MS"/>
                <a:cs typeface="Arial Unicode MS"/>
              </a:rPr>
              <a:t>承</a:t>
            </a:r>
            <a:r>
              <a:rPr dirty="0" sz="1000">
                <a:latin typeface="Arial Unicode MS"/>
                <a:cs typeface="Arial Unicode MS"/>
              </a:rPr>
              <a:t>担任</a:t>
            </a:r>
            <a:r>
              <a:rPr dirty="0" sz="1000" spc="-5">
                <a:latin typeface="Arial Unicode MS"/>
                <a:cs typeface="Arial Unicode MS"/>
              </a:rPr>
              <a:t>何</a:t>
            </a:r>
            <a:r>
              <a:rPr dirty="0" sz="1000">
                <a:latin typeface="Arial Unicode MS"/>
                <a:cs typeface="Arial Unicode MS"/>
              </a:rPr>
              <a:t>责任</a:t>
            </a:r>
            <a:r>
              <a:rPr dirty="0" sz="1000" spc="-5">
                <a:latin typeface="Arial Unicode MS"/>
                <a:cs typeface="Arial Unicode MS"/>
              </a:rPr>
              <a:t>，</a:t>
            </a:r>
            <a:r>
              <a:rPr dirty="0" sz="1000">
                <a:latin typeface="Arial Unicode MS"/>
                <a:cs typeface="Arial Unicode MS"/>
              </a:rPr>
              <a:t>即</a:t>
            </a:r>
            <a:r>
              <a:rPr dirty="0" sz="1000" spc="-5">
                <a:latin typeface="Arial Unicode MS"/>
                <a:cs typeface="Arial Unicode MS"/>
              </a:rPr>
              <a:t>使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Zebra Technologies</a:t>
            </a:r>
            <a:r>
              <a:rPr dirty="0" sz="1000">
                <a:latin typeface="Arial Unicode MS"/>
                <a:cs typeface="Arial Unicode MS"/>
              </a:rPr>
              <a:t> 已被告 </a:t>
            </a:r>
            <a:r>
              <a:rPr dirty="0" sz="1000" spc="-5">
                <a:latin typeface="Arial Unicode MS"/>
                <a:cs typeface="Arial Unicode MS"/>
              </a:rPr>
              <a:t>知</a:t>
            </a:r>
            <a:r>
              <a:rPr dirty="0" sz="1000">
                <a:latin typeface="Arial Unicode MS"/>
                <a:cs typeface="Arial Unicode MS"/>
              </a:rPr>
              <a:t>存在上</a:t>
            </a:r>
            <a:r>
              <a:rPr dirty="0" sz="1000" spc="-5">
                <a:latin typeface="Arial Unicode MS"/>
                <a:cs typeface="Arial Unicode MS"/>
              </a:rPr>
              <a:t>述</a:t>
            </a:r>
            <a:r>
              <a:rPr dirty="0" sz="1000">
                <a:latin typeface="Arial Unicode MS"/>
                <a:cs typeface="Arial Unicode MS"/>
              </a:rPr>
              <a:t>损害</a:t>
            </a:r>
            <a:r>
              <a:rPr dirty="0" sz="1000" spc="-5">
                <a:latin typeface="Arial Unicode MS"/>
                <a:cs typeface="Arial Unicode MS"/>
              </a:rPr>
              <a:t>的</a:t>
            </a:r>
            <a:r>
              <a:rPr dirty="0" sz="1000">
                <a:latin typeface="Arial Unicode MS"/>
                <a:cs typeface="Arial Unicode MS"/>
              </a:rPr>
              <a:t>可能</a:t>
            </a:r>
            <a:r>
              <a:rPr dirty="0" sz="1000" spc="-5">
                <a:latin typeface="Arial Unicode MS"/>
                <a:cs typeface="Arial Unicode MS"/>
              </a:rPr>
              <a:t>性</a:t>
            </a:r>
            <a:r>
              <a:rPr dirty="0" sz="1000">
                <a:latin typeface="Arial Unicode MS"/>
                <a:cs typeface="Arial Unicode MS"/>
              </a:rPr>
              <a:t>。某</a:t>
            </a:r>
            <a:r>
              <a:rPr dirty="0" sz="1000" spc="-5">
                <a:latin typeface="Arial Unicode MS"/>
                <a:cs typeface="Arial Unicode MS"/>
              </a:rPr>
              <a:t>些</a:t>
            </a:r>
            <a:r>
              <a:rPr dirty="0" sz="1000">
                <a:latin typeface="Arial Unicode MS"/>
                <a:cs typeface="Arial Unicode MS"/>
              </a:rPr>
              <a:t>司法</a:t>
            </a:r>
            <a:r>
              <a:rPr dirty="0" sz="1000" spc="-5">
                <a:latin typeface="Arial Unicode MS"/>
                <a:cs typeface="Arial Unicode MS"/>
              </a:rPr>
              <a:t>管</a:t>
            </a:r>
            <a:r>
              <a:rPr dirty="0" sz="1000">
                <a:latin typeface="Arial Unicode MS"/>
                <a:cs typeface="Arial Unicode MS"/>
              </a:rPr>
              <a:t>辖区</a:t>
            </a:r>
            <a:r>
              <a:rPr dirty="0" sz="1000" spc="-5">
                <a:latin typeface="Arial Unicode MS"/>
                <a:cs typeface="Arial Unicode MS"/>
              </a:rPr>
              <a:t>不</a:t>
            </a:r>
            <a:r>
              <a:rPr dirty="0" sz="1000">
                <a:latin typeface="Arial Unicode MS"/>
                <a:cs typeface="Arial Unicode MS"/>
              </a:rPr>
              <a:t>允许</a:t>
            </a:r>
            <a:r>
              <a:rPr dirty="0" sz="1000" spc="-5">
                <a:latin typeface="Arial Unicode MS"/>
                <a:cs typeface="Arial Unicode MS"/>
              </a:rPr>
              <a:t>排</a:t>
            </a:r>
            <a:r>
              <a:rPr dirty="0" sz="1000">
                <a:latin typeface="Arial Unicode MS"/>
                <a:cs typeface="Arial Unicode MS"/>
              </a:rPr>
              <a:t>除或</a:t>
            </a:r>
            <a:r>
              <a:rPr dirty="0" sz="1000" spc="-5">
                <a:latin typeface="Arial Unicode MS"/>
                <a:cs typeface="Arial Unicode MS"/>
              </a:rPr>
              <a:t>限</a:t>
            </a:r>
            <a:r>
              <a:rPr dirty="0" sz="1000">
                <a:latin typeface="Arial Unicode MS"/>
                <a:cs typeface="Arial Unicode MS"/>
              </a:rPr>
              <a:t>制偶</a:t>
            </a:r>
            <a:r>
              <a:rPr dirty="0" sz="1000" spc="-5">
                <a:latin typeface="Arial Unicode MS"/>
                <a:cs typeface="Arial Unicode MS"/>
              </a:rPr>
              <a:t>然</a:t>
            </a:r>
            <a:r>
              <a:rPr dirty="0" sz="1000">
                <a:latin typeface="Arial Unicode MS"/>
                <a:cs typeface="Arial Unicode MS"/>
              </a:rPr>
              <a:t>或结</a:t>
            </a:r>
            <a:r>
              <a:rPr dirty="0" sz="1000" spc="-5">
                <a:latin typeface="Arial Unicode MS"/>
                <a:cs typeface="Arial Unicode MS"/>
              </a:rPr>
              <a:t>果</a:t>
            </a:r>
            <a:r>
              <a:rPr dirty="0" sz="1000">
                <a:latin typeface="Arial Unicode MS"/>
                <a:cs typeface="Arial Unicode MS"/>
              </a:rPr>
              <a:t>性损</a:t>
            </a:r>
            <a:r>
              <a:rPr dirty="0" sz="1000" spc="-5">
                <a:latin typeface="Arial Unicode MS"/>
                <a:cs typeface="Arial Unicode MS"/>
              </a:rPr>
              <a:t>害</a:t>
            </a:r>
            <a:r>
              <a:rPr dirty="0" sz="1000">
                <a:latin typeface="Arial Unicode MS"/>
                <a:cs typeface="Arial Unicode MS"/>
              </a:rPr>
              <a:t>，因</a:t>
            </a:r>
            <a:r>
              <a:rPr dirty="0" sz="1000" spc="-5">
                <a:latin typeface="Arial Unicode MS"/>
                <a:cs typeface="Arial Unicode MS"/>
              </a:rPr>
              <a:t>此</a:t>
            </a:r>
            <a:r>
              <a:rPr dirty="0" sz="1000">
                <a:latin typeface="Arial Unicode MS"/>
                <a:cs typeface="Arial Unicode MS"/>
              </a:rPr>
              <a:t>上述</a:t>
            </a:r>
            <a:r>
              <a:rPr dirty="0" sz="1000" spc="-5">
                <a:latin typeface="Arial Unicode MS"/>
                <a:cs typeface="Arial Unicode MS"/>
              </a:rPr>
              <a:t>限</a:t>
            </a:r>
            <a:r>
              <a:rPr dirty="0" sz="1000">
                <a:latin typeface="Arial Unicode MS"/>
                <a:cs typeface="Arial Unicode MS"/>
              </a:rPr>
              <a:t>制或</a:t>
            </a:r>
            <a:r>
              <a:rPr dirty="0" sz="1000" spc="-5">
                <a:latin typeface="Arial Unicode MS"/>
                <a:cs typeface="Arial Unicode MS"/>
              </a:rPr>
              <a:t>排</a:t>
            </a:r>
            <a:r>
              <a:rPr dirty="0" sz="1000">
                <a:latin typeface="Arial Unicode MS"/>
                <a:cs typeface="Arial Unicode MS"/>
              </a:rPr>
              <a:t>除可能 </a:t>
            </a:r>
            <a:r>
              <a:rPr dirty="0" sz="1000" spc="-5">
                <a:latin typeface="Arial Unicode MS"/>
                <a:cs typeface="Arial Unicode MS"/>
              </a:rPr>
              <a:t>并</a:t>
            </a:r>
            <a:r>
              <a:rPr dirty="0" sz="1000">
                <a:latin typeface="Arial Unicode MS"/>
                <a:cs typeface="Arial Unicode MS"/>
              </a:rPr>
              <a:t>不适用</a:t>
            </a:r>
            <a:r>
              <a:rPr dirty="0" sz="1000" spc="-5">
                <a:latin typeface="Arial Unicode MS"/>
                <a:cs typeface="Arial Unicode MS"/>
              </a:rPr>
              <a:t>于</a:t>
            </a:r>
            <a:r>
              <a:rPr dirty="0" sz="1000">
                <a:latin typeface="Arial Unicode MS"/>
                <a:cs typeface="Arial Unicode MS"/>
              </a:rPr>
              <a:t>您。</a:t>
            </a:r>
            <a:endParaRPr sz="10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861314"/>
            <a:ext cx="2190750" cy="551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 Unicode MS"/>
                <a:cs typeface="Arial Unicode MS"/>
              </a:rPr>
              <a:t>操作注意事项</a:t>
            </a:r>
            <a:endParaRPr sz="1600">
              <a:latin typeface="Arial Unicode MS"/>
              <a:cs typeface="Arial Unicode MS"/>
            </a:endParaRPr>
          </a:p>
          <a:p>
            <a:pPr marL="698500">
              <a:lnSpc>
                <a:spcPct val="100000"/>
              </a:lnSpc>
              <a:spcBef>
                <a:spcPts val="1019"/>
              </a:spcBef>
            </a:pPr>
            <a:r>
              <a:rPr dirty="0" sz="1000" spc="-5" b="1">
                <a:latin typeface="Arial Unicode MS"/>
                <a:cs typeface="Arial Unicode MS"/>
              </a:rPr>
              <a:t>小</a:t>
            </a:r>
            <a:r>
              <a:rPr dirty="0" sz="1000" b="1">
                <a:latin typeface="Arial Unicode MS"/>
                <a:cs typeface="Arial Unicode MS"/>
              </a:rPr>
              <a:t>心</a:t>
            </a:r>
            <a:r>
              <a:rPr dirty="0" sz="1000" spc="-5" b="1">
                <a:latin typeface="Arial Unicode MS"/>
                <a:cs typeface="Arial Unicode MS"/>
              </a:rPr>
              <a:t>：</a:t>
            </a:r>
            <a:r>
              <a:rPr dirty="0" sz="1000" spc="195" b="1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避免手</a:t>
            </a:r>
            <a:r>
              <a:rPr dirty="0" sz="900" spc="-10">
                <a:latin typeface="Arial Unicode MS"/>
                <a:cs typeface="Arial Unicode MS"/>
              </a:rPr>
              <a:t>腕</a:t>
            </a:r>
            <a:r>
              <a:rPr dirty="0" sz="900">
                <a:latin typeface="Arial Unicode MS"/>
                <a:cs typeface="Arial Unicode MS"/>
              </a:rPr>
              <a:t>过度弯曲。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8489" y="1309725"/>
            <a:ext cx="320675" cy="280670"/>
          </a:xfrm>
          <a:custGeom>
            <a:avLst/>
            <a:gdLst/>
            <a:ahLst/>
            <a:cxnLst/>
            <a:rect l="l" t="t" r="r" b="b"/>
            <a:pathLst>
              <a:path w="320675" h="280669">
                <a:moveTo>
                  <a:pt x="160032" y="0"/>
                </a:moveTo>
                <a:lnTo>
                  <a:pt x="0" y="280047"/>
                </a:lnTo>
                <a:lnTo>
                  <a:pt x="320065" y="280047"/>
                </a:lnTo>
                <a:lnTo>
                  <a:pt x="16003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8519" y="1519758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5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3"/>
                </a:lnTo>
                <a:lnTo>
                  <a:pt x="5857" y="34142"/>
                </a:lnTo>
                <a:lnTo>
                  <a:pt x="12215" y="38431"/>
                </a:lnTo>
                <a:lnTo>
                  <a:pt x="20002" y="40004"/>
                </a:lnTo>
                <a:lnTo>
                  <a:pt x="27789" y="38431"/>
                </a:lnTo>
                <a:lnTo>
                  <a:pt x="34147" y="34142"/>
                </a:lnTo>
                <a:lnTo>
                  <a:pt x="38433" y="27783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8519" y="1399730"/>
            <a:ext cx="40005" cy="100330"/>
          </a:xfrm>
          <a:custGeom>
            <a:avLst/>
            <a:gdLst/>
            <a:ahLst/>
            <a:cxnLst/>
            <a:rect l="l" t="t" r="r" b="b"/>
            <a:pathLst>
              <a:path w="40005" h="100330">
                <a:moveTo>
                  <a:pt x="20002" y="0"/>
                </a:moveTo>
                <a:lnTo>
                  <a:pt x="12215" y="1573"/>
                </a:lnTo>
                <a:lnTo>
                  <a:pt x="5857" y="5862"/>
                </a:lnTo>
                <a:lnTo>
                  <a:pt x="1571" y="12221"/>
                </a:lnTo>
                <a:lnTo>
                  <a:pt x="0" y="20002"/>
                </a:lnTo>
                <a:lnTo>
                  <a:pt x="0" y="80010"/>
                </a:lnTo>
                <a:lnTo>
                  <a:pt x="1571" y="87796"/>
                </a:lnTo>
                <a:lnTo>
                  <a:pt x="5857" y="94154"/>
                </a:lnTo>
                <a:lnTo>
                  <a:pt x="12215" y="98440"/>
                </a:lnTo>
                <a:lnTo>
                  <a:pt x="20002" y="100012"/>
                </a:lnTo>
                <a:lnTo>
                  <a:pt x="27789" y="98440"/>
                </a:lnTo>
                <a:lnTo>
                  <a:pt x="34147" y="94154"/>
                </a:lnTo>
                <a:lnTo>
                  <a:pt x="38433" y="87796"/>
                </a:lnTo>
                <a:lnTo>
                  <a:pt x="40005" y="80010"/>
                </a:lnTo>
                <a:lnTo>
                  <a:pt x="40005" y="20002"/>
                </a:lnTo>
                <a:lnTo>
                  <a:pt x="38433" y="12221"/>
                </a:lnTo>
                <a:lnTo>
                  <a:pt x="34147" y="5862"/>
                </a:lnTo>
                <a:lnTo>
                  <a:pt x="27789" y="1573"/>
                </a:lnTo>
                <a:lnTo>
                  <a:pt x="20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0819" y="2000249"/>
            <a:ext cx="1433359" cy="1433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8541" y="1674101"/>
            <a:ext cx="2668779" cy="1929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55645" y="1871956"/>
            <a:ext cx="1433692" cy="14335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91812" y="1642325"/>
            <a:ext cx="2673634" cy="2098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6772" y="9100057"/>
            <a:ext cx="11087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 Unicode MS"/>
                <a:cs typeface="Arial Unicode MS"/>
                <a:hlinkClick r:id="rId2"/>
              </a:rPr>
              <a:t>www.zebra.com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1233" y="9193809"/>
            <a:ext cx="23495" cy="64135"/>
          </a:xfrm>
          <a:custGeom>
            <a:avLst/>
            <a:gdLst/>
            <a:ahLst/>
            <a:cxnLst/>
            <a:rect l="l" t="t" r="r" b="b"/>
            <a:pathLst>
              <a:path w="23495" h="64134">
                <a:moveTo>
                  <a:pt x="0" y="0"/>
                </a:moveTo>
                <a:lnTo>
                  <a:pt x="0" y="63804"/>
                </a:lnTo>
                <a:lnTo>
                  <a:pt x="22872" y="63804"/>
                </a:lnTo>
                <a:lnTo>
                  <a:pt x="22872" y="225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0484" y="9051785"/>
            <a:ext cx="138430" cy="256540"/>
          </a:xfrm>
          <a:custGeom>
            <a:avLst/>
            <a:gdLst/>
            <a:ahLst/>
            <a:cxnLst/>
            <a:rect l="l" t="t" r="r" b="b"/>
            <a:pathLst>
              <a:path w="138429" h="256540">
                <a:moveTo>
                  <a:pt x="19507" y="12699"/>
                </a:moveTo>
                <a:lnTo>
                  <a:pt x="0" y="25361"/>
                </a:lnTo>
                <a:lnTo>
                  <a:pt x="59245" y="83527"/>
                </a:lnTo>
                <a:lnTo>
                  <a:pt x="59245" y="211239"/>
                </a:lnTo>
                <a:lnTo>
                  <a:pt x="105003" y="256324"/>
                </a:lnTo>
                <a:lnTo>
                  <a:pt x="105003" y="224459"/>
                </a:lnTo>
                <a:lnTo>
                  <a:pt x="82118" y="201904"/>
                </a:lnTo>
                <a:lnTo>
                  <a:pt x="82118" y="96646"/>
                </a:lnTo>
                <a:lnTo>
                  <a:pt x="137833" y="96646"/>
                </a:lnTo>
                <a:lnTo>
                  <a:pt x="115063" y="74193"/>
                </a:lnTo>
                <a:lnTo>
                  <a:pt x="82118" y="74193"/>
                </a:lnTo>
                <a:lnTo>
                  <a:pt x="19507" y="12699"/>
                </a:lnTo>
                <a:close/>
              </a:path>
              <a:path w="138429" h="256540">
                <a:moveTo>
                  <a:pt x="82118" y="0"/>
                </a:moveTo>
                <a:lnTo>
                  <a:pt x="82118" y="74193"/>
                </a:lnTo>
                <a:lnTo>
                  <a:pt x="115063" y="74193"/>
                </a:lnTo>
                <a:lnTo>
                  <a:pt x="85648" y="74091"/>
                </a:lnTo>
                <a:lnTo>
                  <a:pt x="99067" y="70290"/>
                </a:lnTo>
                <a:lnTo>
                  <a:pt x="109904" y="62199"/>
                </a:lnTo>
                <a:lnTo>
                  <a:pt x="117147" y="50815"/>
                </a:lnTo>
                <a:lnTo>
                  <a:pt x="119786" y="37134"/>
                </a:lnTo>
                <a:lnTo>
                  <a:pt x="116827" y="22684"/>
                </a:lnTo>
                <a:lnTo>
                  <a:pt x="108758" y="10880"/>
                </a:lnTo>
                <a:lnTo>
                  <a:pt x="96785" y="2919"/>
                </a:lnTo>
                <a:lnTo>
                  <a:pt x="821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8447" y="9093060"/>
            <a:ext cx="290995" cy="278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2094" y="9126499"/>
            <a:ext cx="132080" cy="163830"/>
          </a:xfrm>
          <a:custGeom>
            <a:avLst/>
            <a:gdLst/>
            <a:ahLst/>
            <a:cxnLst/>
            <a:rect l="l" t="t" r="r" b="b"/>
            <a:pathLst>
              <a:path w="132079" h="163829">
                <a:moveTo>
                  <a:pt x="132041" y="0"/>
                </a:moveTo>
                <a:lnTo>
                  <a:pt x="25133" y="0"/>
                </a:lnTo>
                <a:lnTo>
                  <a:pt x="7975" y="32169"/>
                </a:lnTo>
                <a:lnTo>
                  <a:pt x="69507" y="32169"/>
                </a:lnTo>
                <a:lnTo>
                  <a:pt x="0" y="163753"/>
                </a:lnTo>
                <a:lnTo>
                  <a:pt x="107226" y="163753"/>
                </a:lnTo>
                <a:lnTo>
                  <a:pt x="125564" y="131597"/>
                </a:lnTo>
                <a:lnTo>
                  <a:pt x="62534" y="131597"/>
                </a:lnTo>
                <a:lnTo>
                  <a:pt x="1320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7877" y="927397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 h="0">
                <a:moveTo>
                  <a:pt x="0" y="0"/>
                </a:moveTo>
                <a:lnTo>
                  <a:pt x="95173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7877" y="9223806"/>
            <a:ext cx="40640" cy="34290"/>
          </a:xfrm>
          <a:custGeom>
            <a:avLst/>
            <a:gdLst/>
            <a:ahLst/>
            <a:cxnLst/>
            <a:rect l="l" t="t" r="r" b="b"/>
            <a:pathLst>
              <a:path w="40640" h="34290">
                <a:moveTo>
                  <a:pt x="0" y="34290"/>
                </a:moveTo>
                <a:lnTo>
                  <a:pt x="40360" y="34290"/>
                </a:lnTo>
                <a:lnTo>
                  <a:pt x="40360" y="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7877" y="920793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 h="0">
                <a:moveTo>
                  <a:pt x="0" y="0"/>
                </a:moveTo>
                <a:lnTo>
                  <a:pt x="95173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7877" y="9159037"/>
            <a:ext cx="40640" cy="33020"/>
          </a:xfrm>
          <a:custGeom>
            <a:avLst/>
            <a:gdLst/>
            <a:ahLst/>
            <a:cxnLst/>
            <a:rect l="l" t="t" r="r" b="b"/>
            <a:pathLst>
              <a:path w="40640" h="33020">
                <a:moveTo>
                  <a:pt x="0" y="33020"/>
                </a:moveTo>
                <a:lnTo>
                  <a:pt x="40360" y="33020"/>
                </a:lnTo>
                <a:lnTo>
                  <a:pt x="4036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97877" y="914252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 h="0">
                <a:moveTo>
                  <a:pt x="0" y="0"/>
                </a:moveTo>
                <a:lnTo>
                  <a:pt x="95173" y="0"/>
                </a:lnTo>
              </a:path>
            </a:pathLst>
          </a:custGeom>
          <a:ln w="330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0983" y="9126511"/>
            <a:ext cx="120650" cy="163830"/>
          </a:xfrm>
          <a:custGeom>
            <a:avLst/>
            <a:gdLst/>
            <a:ahLst/>
            <a:cxnLst/>
            <a:rect l="l" t="t" r="r" b="b"/>
            <a:pathLst>
              <a:path w="120650" h="163829">
                <a:moveTo>
                  <a:pt x="56807" y="0"/>
                </a:moveTo>
                <a:lnTo>
                  <a:pt x="0" y="0"/>
                </a:lnTo>
                <a:lnTo>
                  <a:pt x="0" y="163753"/>
                </a:lnTo>
                <a:lnTo>
                  <a:pt x="68008" y="163753"/>
                </a:lnTo>
                <a:lnTo>
                  <a:pt x="79489" y="163322"/>
                </a:lnTo>
                <a:lnTo>
                  <a:pt x="115627" y="141257"/>
                </a:lnTo>
                <a:lnTo>
                  <a:pt x="117622" y="135267"/>
                </a:lnTo>
                <a:lnTo>
                  <a:pt x="40360" y="135267"/>
                </a:lnTo>
                <a:lnTo>
                  <a:pt x="40360" y="96723"/>
                </a:lnTo>
                <a:lnTo>
                  <a:pt x="113123" y="96723"/>
                </a:lnTo>
                <a:lnTo>
                  <a:pt x="108864" y="91808"/>
                </a:lnTo>
                <a:lnTo>
                  <a:pt x="103631" y="86906"/>
                </a:lnTo>
                <a:lnTo>
                  <a:pt x="99148" y="84696"/>
                </a:lnTo>
                <a:lnTo>
                  <a:pt x="88938" y="82486"/>
                </a:lnTo>
                <a:lnTo>
                  <a:pt x="97904" y="80035"/>
                </a:lnTo>
                <a:lnTo>
                  <a:pt x="101638" y="77825"/>
                </a:lnTo>
                <a:lnTo>
                  <a:pt x="106375" y="72910"/>
                </a:lnTo>
                <a:lnTo>
                  <a:pt x="110639" y="67754"/>
                </a:lnTo>
                <a:lnTo>
                  <a:pt x="40360" y="67754"/>
                </a:lnTo>
                <a:lnTo>
                  <a:pt x="40360" y="29705"/>
                </a:lnTo>
                <a:lnTo>
                  <a:pt x="115126" y="29705"/>
                </a:lnTo>
                <a:lnTo>
                  <a:pt x="112669" y="22826"/>
                </a:lnTo>
                <a:lnTo>
                  <a:pt x="71093" y="433"/>
                </a:lnTo>
                <a:lnTo>
                  <a:pt x="56807" y="0"/>
                </a:lnTo>
                <a:close/>
              </a:path>
              <a:path w="120650" h="163829">
                <a:moveTo>
                  <a:pt x="113123" y="96723"/>
                </a:moveTo>
                <a:lnTo>
                  <a:pt x="61785" y="96723"/>
                </a:lnTo>
                <a:lnTo>
                  <a:pt x="65773" y="97218"/>
                </a:lnTo>
                <a:lnTo>
                  <a:pt x="70256" y="99669"/>
                </a:lnTo>
                <a:lnTo>
                  <a:pt x="76238" y="102857"/>
                </a:lnTo>
                <a:lnTo>
                  <a:pt x="79222" y="108508"/>
                </a:lnTo>
                <a:lnTo>
                  <a:pt x="79222" y="116370"/>
                </a:lnTo>
                <a:lnTo>
                  <a:pt x="77828" y="124911"/>
                </a:lnTo>
                <a:lnTo>
                  <a:pt x="73491" y="130786"/>
                </a:lnTo>
                <a:lnTo>
                  <a:pt x="65978" y="134177"/>
                </a:lnTo>
                <a:lnTo>
                  <a:pt x="55054" y="135267"/>
                </a:lnTo>
                <a:lnTo>
                  <a:pt x="117622" y="135267"/>
                </a:lnTo>
                <a:lnTo>
                  <a:pt x="118938" y="131318"/>
                </a:lnTo>
                <a:lnTo>
                  <a:pt x="120078" y="120294"/>
                </a:lnTo>
                <a:lnTo>
                  <a:pt x="119378" y="111737"/>
                </a:lnTo>
                <a:lnTo>
                  <a:pt x="117276" y="104122"/>
                </a:lnTo>
                <a:lnTo>
                  <a:pt x="113772" y="97471"/>
                </a:lnTo>
                <a:lnTo>
                  <a:pt x="113123" y="96723"/>
                </a:lnTo>
                <a:close/>
              </a:path>
              <a:path w="120650" h="163829">
                <a:moveTo>
                  <a:pt x="115126" y="29705"/>
                </a:moveTo>
                <a:lnTo>
                  <a:pt x="49822" y="29705"/>
                </a:lnTo>
                <a:lnTo>
                  <a:pt x="61975" y="30793"/>
                </a:lnTo>
                <a:lnTo>
                  <a:pt x="70251" y="34182"/>
                </a:lnTo>
                <a:lnTo>
                  <a:pt x="74977" y="40056"/>
                </a:lnTo>
                <a:lnTo>
                  <a:pt x="76479" y="48602"/>
                </a:lnTo>
                <a:lnTo>
                  <a:pt x="74984" y="57290"/>
                </a:lnTo>
                <a:lnTo>
                  <a:pt x="70313" y="63241"/>
                </a:lnTo>
                <a:lnTo>
                  <a:pt x="62184" y="66660"/>
                </a:lnTo>
                <a:lnTo>
                  <a:pt x="50317" y="67754"/>
                </a:lnTo>
                <a:lnTo>
                  <a:pt x="110639" y="67754"/>
                </a:lnTo>
                <a:lnTo>
                  <a:pt x="111283" y="66975"/>
                </a:lnTo>
                <a:lnTo>
                  <a:pt x="114787" y="60234"/>
                </a:lnTo>
                <a:lnTo>
                  <a:pt x="116889" y="52709"/>
                </a:lnTo>
                <a:lnTo>
                  <a:pt x="117589" y="44424"/>
                </a:lnTo>
                <a:lnTo>
                  <a:pt x="116320" y="33049"/>
                </a:lnTo>
                <a:lnTo>
                  <a:pt x="115126" y="29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48575" y="9126511"/>
            <a:ext cx="125095" cy="163830"/>
          </a:xfrm>
          <a:custGeom>
            <a:avLst/>
            <a:gdLst/>
            <a:ahLst/>
            <a:cxnLst/>
            <a:rect l="l" t="t" r="r" b="b"/>
            <a:pathLst>
              <a:path w="125094" h="163829">
                <a:moveTo>
                  <a:pt x="53822" y="0"/>
                </a:moveTo>
                <a:lnTo>
                  <a:pt x="0" y="0"/>
                </a:lnTo>
                <a:lnTo>
                  <a:pt x="0" y="163753"/>
                </a:lnTo>
                <a:lnTo>
                  <a:pt x="40360" y="163753"/>
                </a:lnTo>
                <a:lnTo>
                  <a:pt x="40360" y="100406"/>
                </a:lnTo>
                <a:lnTo>
                  <a:pt x="94199" y="100406"/>
                </a:lnTo>
                <a:lnTo>
                  <a:pt x="102501" y="95808"/>
                </a:lnTo>
                <a:lnTo>
                  <a:pt x="112542" y="84939"/>
                </a:lnTo>
                <a:lnTo>
                  <a:pt x="115499" y="78066"/>
                </a:lnTo>
                <a:lnTo>
                  <a:pt x="40360" y="78066"/>
                </a:lnTo>
                <a:lnTo>
                  <a:pt x="40360" y="32651"/>
                </a:lnTo>
                <a:lnTo>
                  <a:pt x="116836" y="32651"/>
                </a:lnTo>
                <a:lnTo>
                  <a:pt x="115903" y="29608"/>
                </a:lnTo>
                <a:lnTo>
                  <a:pt x="82342" y="3005"/>
                </a:lnTo>
                <a:lnTo>
                  <a:pt x="69156" y="743"/>
                </a:lnTo>
                <a:lnTo>
                  <a:pt x="53822" y="0"/>
                </a:lnTo>
                <a:close/>
              </a:path>
              <a:path w="125094" h="163829">
                <a:moveTo>
                  <a:pt x="94199" y="100406"/>
                </a:moveTo>
                <a:lnTo>
                  <a:pt x="40360" y="100406"/>
                </a:lnTo>
                <a:lnTo>
                  <a:pt x="76733" y="163753"/>
                </a:lnTo>
                <a:lnTo>
                  <a:pt x="125056" y="163753"/>
                </a:lnTo>
                <a:lnTo>
                  <a:pt x="88442" y="103593"/>
                </a:lnTo>
                <a:lnTo>
                  <a:pt x="94199" y="100406"/>
                </a:lnTo>
                <a:close/>
              </a:path>
              <a:path w="125094" h="163829">
                <a:moveTo>
                  <a:pt x="116836" y="32651"/>
                </a:moveTo>
                <a:lnTo>
                  <a:pt x="55803" y="32651"/>
                </a:lnTo>
                <a:lnTo>
                  <a:pt x="65530" y="34319"/>
                </a:lnTo>
                <a:lnTo>
                  <a:pt x="73085" y="39000"/>
                </a:lnTo>
                <a:lnTo>
                  <a:pt x="77977" y="46212"/>
                </a:lnTo>
                <a:lnTo>
                  <a:pt x="79717" y="55473"/>
                </a:lnTo>
                <a:lnTo>
                  <a:pt x="77905" y="65015"/>
                </a:lnTo>
                <a:lnTo>
                  <a:pt x="72683" y="72113"/>
                </a:lnTo>
                <a:lnTo>
                  <a:pt x="64378" y="76540"/>
                </a:lnTo>
                <a:lnTo>
                  <a:pt x="53314" y="78066"/>
                </a:lnTo>
                <a:lnTo>
                  <a:pt x="115499" y="78066"/>
                </a:lnTo>
                <a:lnTo>
                  <a:pt x="118566" y="70938"/>
                </a:lnTo>
                <a:lnTo>
                  <a:pt x="120573" y="53759"/>
                </a:lnTo>
                <a:lnTo>
                  <a:pt x="119382" y="40959"/>
                </a:lnTo>
                <a:lnTo>
                  <a:pt x="116836" y="32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73658" y="9126511"/>
            <a:ext cx="161290" cy="163830"/>
          </a:xfrm>
          <a:custGeom>
            <a:avLst/>
            <a:gdLst/>
            <a:ahLst/>
            <a:cxnLst/>
            <a:rect l="l" t="t" r="r" b="b"/>
            <a:pathLst>
              <a:path w="161290" h="163829">
                <a:moveTo>
                  <a:pt x="106121" y="0"/>
                </a:moveTo>
                <a:lnTo>
                  <a:pt x="54800" y="0"/>
                </a:lnTo>
                <a:lnTo>
                  <a:pt x="0" y="163741"/>
                </a:lnTo>
                <a:lnTo>
                  <a:pt x="42557" y="163741"/>
                </a:lnTo>
                <a:lnTo>
                  <a:pt x="52666" y="131927"/>
                </a:lnTo>
                <a:lnTo>
                  <a:pt x="150080" y="131927"/>
                </a:lnTo>
                <a:lnTo>
                  <a:pt x="139365" y="99771"/>
                </a:lnTo>
                <a:lnTo>
                  <a:pt x="62903" y="99771"/>
                </a:lnTo>
                <a:lnTo>
                  <a:pt x="79730" y="46901"/>
                </a:lnTo>
                <a:lnTo>
                  <a:pt x="121748" y="46901"/>
                </a:lnTo>
                <a:lnTo>
                  <a:pt x="106121" y="0"/>
                </a:lnTo>
                <a:close/>
              </a:path>
              <a:path w="161290" h="163829">
                <a:moveTo>
                  <a:pt x="150080" y="131927"/>
                </a:moveTo>
                <a:lnTo>
                  <a:pt x="106743" y="131927"/>
                </a:lnTo>
                <a:lnTo>
                  <a:pt x="116852" y="163741"/>
                </a:lnTo>
                <a:lnTo>
                  <a:pt x="160680" y="163741"/>
                </a:lnTo>
                <a:lnTo>
                  <a:pt x="150080" y="131927"/>
                </a:lnTo>
                <a:close/>
              </a:path>
              <a:path w="161290" h="163829">
                <a:moveTo>
                  <a:pt x="121748" y="46901"/>
                </a:moveTo>
                <a:lnTo>
                  <a:pt x="79730" y="46901"/>
                </a:lnTo>
                <a:lnTo>
                  <a:pt x="96532" y="99771"/>
                </a:lnTo>
                <a:lnTo>
                  <a:pt x="139365" y="99771"/>
                </a:lnTo>
                <a:lnTo>
                  <a:pt x="121748" y="46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8600" y="9456801"/>
            <a:ext cx="7321550" cy="0"/>
          </a:xfrm>
          <a:custGeom>
            <a:avLst/>
            <a:gdLst/>
            <a:ahLst/>
            <a:cxnLst/>
            <a:rect l="l" t="t" r="r" b="b"/>
            <a:pathLst>
              <a:path w="7321550" h="0">
                <a:moveTo>
                  <a:pt x="0" y="0"/>
                </a:moveTo>
                <a:lnTo>
                  <a:pt x="7321296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861314"/>
            <a:ext cx="6736715" cy="2058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 Unicode MS"/>
                <a:cs typeface="Arial Unicode MS"/>
              </a:rPr>
              <a:t>拆开包装</a:t>
            </a:r>
            <a:endParaRPr sz="1600">
              <a:latin typeface="Arial Unicode MS"/>
              <a:cs typeface="Arial Unicode MS"/>
            </a:endParaRPr>
          </a:p>
          <a:p>
            <a:pPr marL="881380" indent="-182880">
              <a:lnSpc>
                <a:spcPct val="100000"/>
              </a:lnSpc>
              <a:spcBef>
                <a:spcPts val="800"/>
              </a:spcBef>
              <a:buSzPct val="110000"/>
              <a:buFont typeface="Arial Unicode MS"/>
              <a:buAutoNum type="arabicPeriod"/>
              <a:tabLst>
                <a:tab pos="8813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请</a:t>
            </a:r>
            <a:r>
              <a:rPr dirty="0" sz="1000">
                <a:latin typeface="Arial Unicode MS"/>
                <a:cs typeface="Arial Unicode MS"/>
              </a:rPr>
              <a:t>小心取</a:t>
            </a:r>
            <a:r>
              <a:rPr dirty="0" sz="1000" spc="-5">
                <a:latin typeface="Arial Unicode MS"/>
                <a:cs typeface="Arial Unicode MS"/>
              </a:rPr>
              <a:t>出</a:t>
            </a:r>
            <a:r>
              <a:rPr dirty="0" sz="1000">
                <a:latin typeface="Arial Unicode MS"/>
                <a:cs typeface="Arial Unicode MS"/>
              </a:rPr>
              <a:t>设备</a:t>
            </a:r>
            <a:r>
              <a:rPr dirty="0" sz="1000" spc="-5">
                <a:latin typeface="Arial Unicode MS"/>
                <a:cs typeface="Arial Unicode MS"/>
              </a:rPr>
              <a:t>周</a:t>
            </a:r>
            <a:r>
              <a:rPr dirty="0" sz="1000">
                <a:latin typeface="Arial Unicode MS"/>
                <a:cs typeface="Arial Unicode MS"/>
              </a:rPr>
              <a:t>围的</a:t>
            </a:r>
            <a:r>
              <a:rPr dirty="0" sz="1000" spc="-5">
                <a:latin typeface="Arial Unicode MS"/>
                <a:cs typeface="Arial Unicode MS"/>
              </a:rPr>
              <a:t>所</a:t>
            </a:r>
            <a:r>
              <a:rPr dirty="0" sz="1000">
                <a:latin typeface="Arial Unicode MS"/>
                <a:cs typeface="Arial Unicode MS"/>
              </a:rPr>
              <a:t>有保</a:t>
            </a:r>
            <a:r>
              <a:rPr dirty="0" sz="1000" spc="-5">
                <a:latin typeface="Arial Unicode MS"/>
                <a:cs typeface="Arial Unicode MS"/>
              </a:rPr>
              <a:t>护</a:t>
            </a:r>
            <a:r>
              <a:rPr dirty="0" sz="1000">
                <a:latin typeface="Arial Unicode MS"/>
                <a:cs typeface="Arial Unicode MS"/>
              </a:rPr>
              <a:t>材料</a:t>
            </a:r>
            <a:r>
              <a:rPr dirty="0" sz="1000" spc="-5">
                <a:latin typeface="Arial Unicode MS"/>
                <a:cs typeface="Arial Unicode MS"/>
              </a:rPr>
              <a:t>，</a:t>
            </a:r>
            <a:r>
              <a:rPr dirty="0" sz="1000">
                <a:latin typeface="Arial Unicode MS"/>
                <a:cs typeface="Arial Unicode MS"/>
              </a:rPr>
              <a:t>保管</a:t>
            </a:r>
            <a:r>
              <a:rPr dirty="0" sz="1000" spc="-5">
                <a:latin typeface="Arial Unicode MS"/>
                <a:cs typeface="Arial Unicode MS"/>
              </a:rPr>
              <a:t>好</a:t>
            </a:r>
            <a:r>
              <a:rPr dirty="0" sz="1000">
                <a:latin typeface="Arial Unicode MS"/>
                <a:cs typeface="Arial Unicode MS"/>
              </a:rPr>
              <a:t>装运</a:t>
            </a:r>
            <a:r>
              <a:rPr dirty="0" sz="1000" spc="-5">
                <a:latin typeface="Arial Unicode MS"/>
                <a:cs typeface="Arial Unicode MS"/>
              </a:rPr>
              <a:t>箱</a:t>
            </a:r>
            <a:r>
              <a:rPr dirty="0" sz="1000">
                <a:latin typeface="Arial Unicode MS"/>
                <a:cs typeface="Arial Unicode MS"/>
              </a:rPr>
              <a:t>供将</a:t>
            </a:r>
            <a:r>
              <a:rPr dirty="0" sz="1000" spc="-5">
                <a:latin typeface="Arial Unicode MS"/>
                <a:cs typeface="Arial Unicode MS"/>
              </a:rPr>
              <a:t>来</a:t>
            </a:r>
            <a:r>
              <a:rPr dirty="0" sz="1000">
                <a:latin typeface="Arial Unicode MS"/>
                <a:cs typeface="Arial Unicode MS"/>
              </a:rPr>
              <a:t>储存</a:t>
            </a:r>
            <a:r>
              <a:rPr dirty="0" sz="1000" spc="-5">
                <a:latin typeface="Arial Unicode MS"/>
                <a:cs typeface="Arial Unicode MS"/>
              </a:rPr>
              <a:t>和</a:t>
            </a:r>
            <a:r>
              <a:rPr dirty="0" sz="1000">
                <a:latin typeface="Arial Unicode MS"/>
                <a:cs typeface="Arial Unicode MS"/>
              </a:rPr>
              <a:t>运输</a:t>
            </a:r>
            <a:r>
              <a:rPr dirty="0" sz="1000" spc="-5">
                <a:latin typeface="Arial Unicode MS"/>
                <a:cs typeface="Arial Unicode MS"/>
              </a:rPr>
              <a:t>使</a:t>
            </a:r>
            <a:r>
              <a:rPr dirty="0" sz="1000">
                <a:latin typeface="Arial Unicode MS"/>
                <a:cs typeface="Arial Unicode MS"/>
              </a:rPr>
              <a:t>用。</a:t>
            </a:r>
            <a:endParaRPr sz="1000">
              <a:latin typeface="Arial Unicode MS"/>
              <a:cs typeface="Arial Unicode MS"/>
            </a:endParaRPr>
          </a:p>
          <a:p>
            <a:pPr marL="881380" indent="-182880">
              <a:lnSpc>
                <a:spcPct val="100000"/>
              </a:lnSpc>
              <a:spcBef>
                <a:spcPts val="480"/>
              </a:spcBef>
              <a:buSzPct val="110000"/>
              <a:buFont typeface="Arial Unicode MS"/>
              <a:buAutoNum type="arabicPeriod"/>
              <a:tabLst>
                <a:tab pos="8813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请</a:t>
            </a:r>
            <a:r>
              <a:rPr dirty="0" sz="1000">
                <a:latin typeface="Arial Unicode MS"/>
                <a:cs typeface="Arial Unicode MS"/>
              </a:rPr>
              <a:t>确认已</a:t>
            </a:r>
            <a:r>
              <a:rPr dirty="0" sz="1000" spc="-5">
                <a:latin typeface="Arial Unicode MS"/>
                <a:cs typeface="Arial Unicode MS"/>
              </a:rPr>
              <a:t>收</a:t>
            </a:r>
            <a:r>
              <a:rPr dirty="0" sz="1000">
                <a:latin typeface="Arial Unicode MS"/>
                <a:cs typeface="Arial Unicode MS"/>
              </a:rPr>
              <a:t>到下</a:t>
            </a:r>
            <a:r>
              <a:rPr dirty="0" sz="1000" spc="-5">
                <a:latin typeface="Arial Unicode MS"/>
                <a:cs typeface="Arial Unicode MS"/>
              </a:rPr>
              <a:t>列</a:t>
            </a:r>
            <a:r>
              <a:rPr dirty="0" sz="1000">
                <a:latin typeface="Arial Unicode MS"/>
                <a:cs typeface="Arial Unicode MS"/>
              </a:rPr>
              <a:t>物品：</a:t>
            </a:r>
            <a:endParaRPr sz="1000">
              <a:latin typeface="Arial Unicode MS"/>
              <a:cs typeface="Arial Unicode MS"/>
            </a:endParaRPr>
          </a:p>
          <a:p>
            <a:pPr lvl="1" marL="1064260" indent="-182880">
              <a:lnSpc>
                <a:spcPct val="100000"/>
              </a:lnSpc>
              <a:spcBef>
                <a:spcPts val="580"/>
              </a:spcBef>
              <a:buSzPct val="110000"/>
              <a:buFont typeface="Arial Unicode MS"/>
              <a:buChar char="•"/>
              <a:tabLst>
                <a:tab pos="1063625" algn="l"/>
                <a:tab pos="1064260" algn="l"/>
              </a:tabLst>
            </a:pPr>
            <a:r>
              <a:rPr dirty="0" sz="1000">
                <a:latin typeface="Arial Unicode MS"/>
                <a:cs typeface="Arial Unicode MS"/>
              </a:rPr>
              <a:t>触</a:t>
            </a:r>
            <a:r>
              <a:rPr dirty="0" sz="1000" spc="-5">
                <a:latin typeface="Arial Unicode MS"/>
                <a:cs typeface="Arial Unicode MS"/>
              </a:rPr>
              <a:t>摸</a:t>
            </a:r>
            <a:r>
              <a:rPr dirty="0" sz="1000">
                <a:latin typeface="Arial Unicode MS"/>
                <a:cs typeface="Arial Unicode MS"/>
              </a:rPr>
              <a:t>式数</a:t>
            </a:r>
            <a:r>
              <a:rPr dirty="0" sz="1000" spc="-5">
                <a:latin typeface="Arial Unicode MS"/>
                <a:cs typeface="Arial Unicode MS"/>
              </a:rPr>
              <a:t>据</a:t>
            </a:r>
            <a:r>
              <a:rPr dirty="0" sz="1000">
                <a:latin typeface="Arial Unicode MS"/>
                <a:cs typeface="Arial Unicode MS"/>
              </a:rPr>
              <a:t>终端</a:t>
            </a:r>
            <a:endParaRPr sz="1000">
              <a:latin typeface="Arial Unicode MS"/>
              <a:cs typeface="Arial Unicode MS"/>
            </a:endParaRPr>
          </a:p>
          <a:p>
            <a:pPr lvl="1" marL="1064260" indent="-182880">
              <a:lnSpc>
                <a:spcPct val="100000"/>
              </a:lnSpc>
              <a:spcBef>
                <a:spcPts val="600"/>
              </a:spcBef>
              <a:buSzPct val="110000"/>
              <a:buFont typeface="Arial Unicode MS"/>
              <a:buChar char="•"/>
              <a:tabLst>
                <a:tab pos="1063625" algn="l"/>
                <a:tab pos="1064260" algn="l"/>
              </a:tabLst>
            </a:pPr>
            <a:r>
              <a:rPr dirty="0" sz="1000" spc="-5">
                <a:latin typeface="Arial Unicode MS"/>
                <a:cs typeface="Arial Unicode MS"/>
              </a:rPr>
              <a:t>PowerPrecision 锂离子电池</a:t>
            </a:r>
            <a:endParaRPr sz="1000">
              <a:latin typeface="Arial Unicode MS"/>
              <a:cs typeface="Arial Unicode MS"/>
            </a:endParaRPr>
          </a:p>
          <a:p>
            <a:pPr lvl="1" marL="1064260" indent="-182880">
              <a:lnSpc>
                <a:spcPct val="100000"/>
              </a:lnSpc>
              <a:spcBef>
                <a:spcPts val="600"/>
              </a:spcBef>
              <a:buSzPct val="110000"/>
              <a:buFont typeface="Arial Unicode MS"/>
              <a:buChar char="•"/>
              <a:tabLst>
                <a:tab pos="1063625" algn="l"/>
                <a:tab pos="1064260" algn="l"/>
              </a:tabLst>
            </a:pPr>
            <a:r>
              <a:rPr dirty="0" sz="1000">
                <a:latin typeface="Arial Unicode MS"/>
                <a:cs typeface="Arial Unicode MS"/>
              </a:rPr>
              <a:t>监</a:t>
            </a:r>
            <a:r>
              <a:rPr dirty="0" sz="1000" spc="-5">
                <a:latin typeface="Arial Unicode MS"/>
                <a:cs typeface="Arial Unicode MS"/>
              </a:rPr>
              <a:t>管</a:t>
            </a:r>
            <a:r>
              <a:rPr dirty="0" sz="1000">
                <a:latin typeface="Arial Unicode MS"/>
                <a:cs typeface="Arial Unicode MS"/>
              </a:rPr>
              <a:t>指南。</a:t>
            </a:r>
            <a:endParaRPr sz="1000">
              <a:latin typeface="Arial Unicode MS"/>
              <a:cs typeface="Arial Unicode MS"/>
            </a:endParaRPr>
          </a:p>
          <a:p>
            <a:pPr marL="881380" indent="-182880">
              <a:lnSpc>
                <a:spcPct val="100000"/>
              </a:lnSpc>
              <a:spcBef>
                <a:spcPts val="500"/>
              </a:spcBef>
              <a:buSzPct val="110000"/>
              <a:buFont typeface="Arial Unicode MS"/>
              <a:buAutoNum type="arabicPeriod"/>
              <a:tabLst>
                <a:tab pos="8813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查</a:t>
            </a:r>
            <a:r>
              <a:rPr dirty="0" sz="1000">
                <a:latin typeface="Arial Unicode MS"/>
                <a:cs typeface="Arial Unicode MS"/>
              </a:rPr>
              <a:t>看设备</a:t>
            </a:r>
            <a:r>
              <a:rPr dirty="0" sz="1000" spc="-5">
                <a:latin typeface="Arial Unicode MS"/>
                <a:cs typeface="Arial Unicode MS"/>
              </a:rPr>
              <a:t>是</a:t>
            </a:r>
            <a:r>
              <a:rPr dirty="0" sz="1000">
                <a:latin typeface="Arial Unicode MS"/>
                <a:cs typeface="Arial Unicode MS"/>
              </a:rPr>
              <a:t>否损</a:t>
            </a:r>
            <a:r>
              <a:rPr dirty="0" sz="1000" spc="-5">
                <a:latin typeface="Arial Unicode MS"/>
                <a:cs typeface="Arial Unicode MS"/>
              </a:rPr>
              <a:t>坏</a:t>
            </a:r>
            <a:r>
              <a:rPr dirty="0" sz="1000">
                <a:latin typeface="Arial Unicode MS"/>
                <a:cs typeface="Arial Unicode MS"/>
              </a:rPr>
              <a:t>。如</a:t>
            </a:r>
            <a:r>
              <a:rPr dirty="0" sz="1000" spc="-5">
                <a:latin typeface="Arial Unicode MS"/>
                <a:cs typeface="Arial Unicode MS"/>
              </a:rPr>
              <a:t>果</a:t>
            </a:r>
            <a:r>
              <a:rPr dirty="0" sz="1000">
                <a:latin typeface="Arial Unicode MS"/>
                <a:cs typeface="Arial Unicode MS"/>
              </a:rPr>
              <a:t>任何</a:t>
            </a:r>
            <a:r>
              <a:rPr dirty="0" sz="1000" spc="-5">
                <a:latin typeface="Arial Unicode MS"/>
                <a:cs typeface="Arial Unicode MS"/>
              </a:rPr>
              <a:t>设</a:t>
            </a:r>
            <a:r>
              <a:rPr dirty="0" sz="1000">
                <a:latin typeface="Arial Unicode MS"/>
                <a:cs typeface="Arial Unicode MS"/>
              </a:rPr>
              <a:t>备缺</a:t>
            </a:r>
            <a:r>
              <a:rPr dirty="0" sz="1000" spc="-5">
                <a:latin typeface="Arial Unicode MS"/>
                <a:cs typeface="Arial Unicode MS"/>
              </a:rPr>
              <a:t>失</a:t>
            </a:r>
            <a:r>
              <a:rPr dirty="0" sz="1000">
                <a:latin typeface="Arial Unicode MS"/>
                <a:cs typeface="Arial Unicode MS"/>
              </a:rPr>
              <a:t>或损</a:t>
            </a:r>
            <a:r>
              <a:rPr dirty="0" sz="1000" spc="-5">
                <a:latin typeface="Arial Unicode MS"/>
                <a:cs typeface="Arial Unicode MS"/>
              </a:rPr>
              <a:t>坏</a:t>
            </a:r>
            <a:r>
              <a:rPr dirty="0" sz="1000">
                <a:latin typeface="Arial Unicode MS"/>
                <a:cs typeface="Arial Unicode MS"/>
              </a:rPr>
              <a:t>，请</a:t>
            </a:r>
            <a:r>
              <a:rPr dirty="0" sz="1000" spc="-5">
                <a:latin typeface="Arial Unicode MS"/>
                <a:cs typeface="Arial Unicode MS"/>
              </a:rPr>
              <a:t>立</a:t>
            </a:r>
            <a:r>
              <a:rPr dirty="0" sz="1000">
                <a:latin typeface="Arial Unicode MS"/>
                <a:cs typeface="Arial Unicode MS"/>
              </a:rPr>
              <a:t>刻联</a:t>
            </a:r>
            <a:r>
              <a:rPr dirty="0" sz="1000" spc="-5">
                <a:latin typeface="Arial Unicode MS"/>
                <a:cs typeface="Arial Unicode MS"/>
              </a:rPr>
              <a:t>系</a:t>
            </a:r>
            <a:r>
              <a:rPr dirty="0" sz="1000">
                <a:latin typeface="Arial Unicode MS"/>
                <a:cs typeface="Arial Unicode MS"/>
              </a:rPr>
              <a:t>全球</a:t>
            </a:r>
            <a:r>
              <a:rPr dirty="0" sz="1000" spc="-5">
                <a:latin typeface="Arial Unicode MS"/>
                <a:cs typeface="Arial Unicode MS"/>
              </a:rPr>
              <a:t>客</a:t>
            </a:r>
            <a:r>
              <a:rPr dirty="0" sz="1000">
                <a:latin typeface="Arial Unicode MS"/>
                <a:cs typeface="Arial Unicode MS"/>
              </a:rPr>
              <a:t>户支</a:t>
            </a:r>
            <a:r>
              <a:rPr dirty="0" sz="1000" spc="-5">
                <a:latin typeface="Arial Unicode MS"/>
                <a:cs typeface="Arial Unicode MS"/>
              </a:rPr>
              <a:t>持</a:t>
            </a:r>
            <a:r>
              <a:rPr dirty="0" sz="1000">
                <a:latin typeface="Arial Unicode MS"/>
                <a:cs typeface="Arial Unicode MS"/>
              </a:rPr>
              <a:t>中心。</a:t>
            </a:r>
            <a:endParaRPr sz="1000">
              <a:latin typeface="Arial Unicode MS"/>
              <a:cs typeface="Arial Unicode MS"/>
            </a:endParaRPr>
          </a:p>
          <a:p>
            <a:pPr marL="881380" marR="5080" indent="-182880">
              <a:lnSpc>
                <a:spcPts val="1200"/>
              </a:lnSpc>
              <a:spcBef>
                <a:spcPts val="615"/>
              </a:spcBef>
              <a:buSzPct val="110000"/>
              <a:buFont typeface="Arial Unicode MS"/>
              <a:buAutoNum type="arabicPeriod"/>
              <a:tabLst>
                <a:tab pos="8813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在</a:t>
            </a:r>
            <a:r>
              <a:rPr dirty="0" sz="1000">
                <a:latin typeface="Arial Unicode MS"/>
                <a:cs typeface="Arial Unicode MS"/>
              </a:rPr>
              <a:t>初次使</a:t>
            </a:r>
            <a:r>
              <a:rPr dirty="0" sz="1000" spc="-5">
                <a:latin typeface="Arial Unicode MS"/>
                <a:cs typeface="Arial Unicode MS"/>
              </a:rPr>
              <a:t>用</a:t>
            </a:r>
            <a:r>
              <a:rPr dirty="0" sz="1000">
                <a:latin typeface="Arial Unicode MS"/>
                <a:cs typeface="Arial Unicode MS"/>
              </a:rPr>
              <a:t>设备</a:t>
            </a:r>
            <a:r>
              <a:rPr dirty="0" sz="1000" spc="-5">
                <a:latin typeface="Arial Unicode MS"/>
                <a:cs typeface="Arial Unicode MS"/>
              </a:rPr>
              <a:t>之</a:t>
            </a:r>
            <a:r>
              <a:rPr dirty="0" sz="1000">
                <a:latin typeface="Arial Unicode MS"/>
                <a:cs typeface="Arial Unicode MS"/>
              </a:rPr>
              <a:t>前，</a:t>
            </a:r>
            <a:r>
              <a:rPr dirty="0" sz="1000" spc="-5">
                <a:latin typeface="Arial Unicode MS"/>
                <a:cs typeface="Arial Unicode MS"/>
              </a:rPr>
              <a:t>请</a:t>
            </a:r>
            <a:r>
              <a:rPr dirty="0" sz="1000">
                <a:latin typeface="Arial Unicode MS"/>
                <a:cs typeface="Arial Unicode MS"/>
              </a:rPr>
              <a:t>先撕</a:t>
            </a:r>
            <a:r>
              <a:rPr dirty="0" sz="1000" spc="-5">
                <a:latin typeface="Arial Unicode MS"/>
                <a:cs typeface="Arial Unicode MS"/>
              </a:rPr>
              <a:t>下</a:t>
            </a:r>
            <a:r>
              <a:rPr dirty="0" sz="1000">
                <a:latin typeface="Arial Unicode MS"/>
                <a:cs typeface="Arial Unicode MS"/>
              </a:rPr>
              <a:t>扫描</a:t>
            </a:r>
            <a:r>
              <a:rPr dirty="0" sz="1000" spc="-5">
                <a:latin typeface="Arial Unicode MS"/>
                <a:cs typeface="Arial Unicode MS"/>
              </a:rPr>
              <a:t>窗</a:t>
            </a:r>
            <a:r>
              <a:rPr dirty="0" sz="1000">
                <a:latin typeface="Arial Unicode MS"/>
                <a:cs typeface="Arial Unicode MS"/>
              </a:rPr>
              <a:t>口、</a:t>
            </a:r>
            <a:r>
              <a:rPr dirty="0" sz="1000" spc="-5">
                <a:latin typeface="Arial Unicode MS"/>
                <a:cs typeface="Arial Unicode MS"/>
              </a:rPr>
              <a:t>显</a:t>
            </a:r>
            <a:r>
              <a:rPr dirty="0" sz="1000">
                <a:latin typeface="Arial Unicode MS"/>
                <a:cs typeface="Arial Unicode MS"/>
              </a:rPr>
              <a:t>示屏</a:t>
            </a:r>
            <a:r>
              <a:rPr dirty="0" sz="1000" spc="-5">
                <a:latin typeface="Arial Unicode MS"/>
                <a:cs typeface="Arial Unicode MS"/>
              </a:rPr>
              <a:t>和</a:t>
            </a:r>
            <a:r>
              <a:rPr dirty="0" sz="1000">
                <a:latin typeface="Arial Unicode MS"/>
                <a:cs typeface="Arial Unicode MS"/>
              </a:rPr>
              <a:t>摄像</a:t>
            </a:r>
            <a:r>
              <a:rPr dirty="0" sz="1000" spc="-5">
                <a:latin typeface="Arial Unicode MS"/>
                <a:cs typeface="Arial Unicode MS"/>
              </a:rPr>
              <a:t>头</a:t>
            </a:r>
            <a:r>
              <a:rPr dirty="0" sz="1000">
                <a:latin typeface="Arial Unicode MS"/>
                <a:cs typeface="Arial Unicode MS"/>
              </a:rPr>
              <a:t>窗口</a:t>
            </a:r>
            <a:r>
              <a:rPr dirty="0" sz="1000" spc="-5">
                <a:latin typeface="Arial Unicode MS"/>
                <a:cs typeface="Arial Unicode MS"/>
              </a:rPr>
              <a:t>上</a:t>
            </a:r>
            <a:r>
              <a:rPr dirty="0" sz="1000">
                <a:latin typeface="Arial Unicode MS"/>
                <a:cs typeface="Arial Unicode MS"/>
              </a:rPr>
              <a:t>贴的</a:t>
            </a:r>
            <a:r>
              <a:rPr dirty="0" sz="1000" spc="-5">
                <a:latin typeface="Arial Unicode MS"/>
                <a:cs typeface="Arial Unicode MS"/>
              </a:rPr>
              <a:t>保</a:t>
            </a:r>
            <a:r>
              <a:rPr dirty="0" sz="1000">
                <a:latin typeface="Arial Unicode MS"/>
                <a:cs typeface="Arial Unicode MS"/>
              </a:rPr>
              <a:t>护膜</a:t>
            </a:r>
            <a:r>
              <a:rPr dirty="0" sz="1000" spc="-5">
                <a:latin typeface="Arial Unicode MS"/>
                <a:cs typeface="Arial Unicode MS"/>
              </a:rPr>
              <a:t>，</a:t>
            </a:r>
            <a:r>
              <a:rPr dirty="0" sz="1000">
                <a:latin typeface="Arial Unicode MS"/>
                <a:cs typeface="Arial Unicode MS"/>
              </a:rPr>
              <a:t>这些</a:t>
            </a:r>
            <a:r>
              <a:rPr dirty="0" sz="1000" spc="-5">
                <a:latin typeface="Arial Unicode MS"/>
                <a:cs typeface="Arial Unicode MS"/>
              </a:rPr>
              <a:t>保</a:t>
            </a:r>
            <a:r>
              <a:rPr dirty="0" sz="1000">
                <a:latin typeface="Arial Unicode MS"/>
                <a:cs typeface="Arial Unicode MS"/>
              </a:rPr>
              <a:t>护膜</a:t>
            </a:r>
            <a:r>
              <a:rPr dirty="0" sz="1000" spc="-5">
                <a:latin typeface="Arial Unicode MS"/>
                <a:cs typeface="Arial Unicode MS"/>
              </a:rPr>
              <a:t>在</a:t>
            </a:r>
            <a:r>
              <a:rPr dirty="0" sz="1000">
                <a:latin typeface="Arial Unicode MS"/>
                <a:cs typeface="Arial Unicode MS"/>
              </a:rPr>
              <a:t>装运</a:t>
            </a:r>
            <a:r>
              <a:rPr dirty="0" sz="1000" spc="-5">
                <a:latin typeface="Arial Unicode MS"/>
                <a:cs typeface="Arial Unicode MS"/>
              </a:rPr>
              <a:t>时</a:t>
            </a:r>
            <a:r>
              <a:rPr dirty="0" sz="1000">
                <a:latin typeface="Arial Unicode MS"/>
                <a:cs typeface="Arial Unicode MS"/>
              </a:rPr>
              <a:t>起到 </a:t>
            </a:r>
            <a:r>
              <a:rPr dirty="0" sz="1000" spc="-5">
                <a:latin typeface="Arial Unicode MS"/>
                <a:cs typeface="Arial Unicode MS"/>
              </a:rPr>
              <a:t>保</a:t>
            </a:r>
            <a:r>
              <a:rPr dirty="0" sz="1000">
                <a:latin typeface="Arial Unicode MS"/>
                <a:cs typeface="Arial Unicode MS"/>
              </a:rPr>
              <a:t>护作用。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083305"/>
            <a:ext cx="4311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 Unicode MS"/>
                <a:cs typeface="Arial Unicode MS"/>
              </a:rPr>
              <a:t>功能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7309358"/>
            <a:ext cx="10337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6715" algn="l"/>
              </a:tabLst>
            </a:pPr>
            <a:r>
              <a:rPr dirty="0" sz="1000" spc="-5">
                <a:latin typeface="Arial Unicode MS"/>
                <a:cs typeface="Arial Unicode MS"/>
              </a:rPr>
              <a:t>表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1</a:t>
            </a:r>
            <a:r>
              <a:rPr dirty="0" sz="1000">
                <a:latin typeface="Arial Unicode MS"/>
                <a:cs typeface="Arial Unicode MS"/>
              </a:rPr>
              <a:t>	</a:t>
            </a:r>
            <a:r>
              <a:rPr dirty="0" sz="1000" spc="-10">
                <a:latin typeface="Arial Unicode MS"/>
                <a:cs typeface="Arial Unicode MS"/>
              </a:rPr>
              <a:t>前</a:t>
            </a:r>
            <a:r>
              <a:rPr dirty="0" sz="1000">
                <a:latin typeface="Arial Unicode MS"/>
                <a:cs typeface="Arial Unicode MS"/>
              </a:rPr>
              <a:t>视图</a:t>
            </a:r>
            <a:r>
              <a:rPr dirty="0" sz="1000" spc="-5">
                <a:latin typeface="Arial Unicode MS"/>
                <a:cs typeface="Arial Unicode MS"/>
              </a:rPr>
              <a:t>功能</a:t>
            </a:r>
            <a:endParaRPr sz="1000">
              <a:latin typeface="Arial Unicode MS"/>
              <a:cs typeface="Arial Unicode M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39952" y="7521702"/>
          <a:ext cx="6179185" cy="17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1600200"/>
                <a:gridCol w="3883660"/>
              </a:tblGrid>
              <a:tr h="253745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编号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项目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功能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</a:tr>
              <a:tr h="254508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前置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摄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像头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拍摄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照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片和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视频</a:t>
                      </a:r>
                      <a:r>
                        <a:rPr dirty="0" sz="1000" spc="-2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（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适用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于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某些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型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号</a:t>
                      </a:r>
                      <a:r>
                        <a:rPr dirty="0" sz="1000" spc="-254">
                          <a:latin typeface="Arial Unicode MS"/>
                          <a:cs typeface="Arial Unicode MS"/>
                        </a:rPr>
                        <a:t>）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听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筒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用于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在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听筒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模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式中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播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放音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频。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2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3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近距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离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传感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器</a:t>
                      </a:r>
                      <a:r>
                        <a:rPr dirty="0" sz="1000" spc="-4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/</a:t>
                      </a:r>
                      <a:r>
                        <a:rPr dirty="0" sz="1000" spc="-4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光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传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感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器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1525905" indent="-635">
                        <a:lnSpc>
                          <a:spcPct val="125000"/>
                        </a:lnSpc>
                      </a:pP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在听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筒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模式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下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确定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接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近度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以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关闭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显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示屏。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确定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环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境光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以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便控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制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显示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屏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背光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亮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度。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4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数据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采集</a:t>
                      </a:r>
                      <a:r>
                        <a:rPr dirty="0" sz="1000" spc="-1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LED</a:t>
                      </a:r>
                      <a:r>
                        <a:rPr dirty="0" sz="1000" spc="-1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指示灯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指示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数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据采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集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状态。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7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充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 spc="-4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/</a:t>
                      </a:r>
                      <a:r>
                        <a:rPr dirty="0" sz="1000" spc="-3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通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知</a:t>
                      </a:r>
                      <a:r>
                        <a:rPr dirty="0" sz="1000" spc="-1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LED</a:t>
                      </a:r>
                      <a:r>
                        <a:rPr dirty="0" sz="1000" spc="-1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示灯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充电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时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指示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池充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状态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，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以及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指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示应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用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程序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生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成的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通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知。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256080" y="4321364"/>
            <a:ext cx="4134027" cy="2447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93773" y="4552518"/>
            <a:ext cx="3265170" cy="1720850"/>
          </a:xfrm>
          <a:custGeom>
            <a:avLst/>
            <a:gdLst/>
            <a:ahLst/>
            <a:cxnLst/>
            <a:rect l="l" t="t" r="r" b="b"/>
            <a:pathLst>
              <a:path w="3265170" h="1720850">
                <a:moveTo>
                  <a:pt x="3264979" y="1000302"/>
                </a:moveTo>
                <a:lnTo>
                  <a:pt x="2066302" y="1720519"/>
                </a:lnTo>
                <a:lnTo>
                  <a:pt x="0" y="597484"/>
                </a:lnTo>
                <a:lnTo>
                  <a:pt x="1178382" y="0"/>
                </a:lnTo>
                <a:lnTo>
                  <a:pt x="3264979" y="1000302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54252" y="4050029"/>
            <a:ext cx="4142994" cy="2878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124959" y="4548632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6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1619503" y="5837935"/>
            <a:ext cx="587375" cy="423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 Unicode MS"/>
                <a:cs typeface="Arial Unicode MS"/>
              </a:rPr>
              <a:t>11</a:t>
            </a:r>
            <a:endParaRPr sz="900">
              <a:latin typeface="Arial Unicode MS"/>
              <a:cs typeface="Arial Unicode MS"/>
            </a:endParaRPr>
          </a:p>
          <a:p>
            <a:pPr algn="r" marR="5080">
              <a:lnSpc>
                <a:spcPct val="100000"/>
              </a:lnSpc>
              <a:spcBef>
                <a:spcPts val="969"/>
              </a:spcBef>
            </a:pPr>
            <a:r>
              <a:rPr dirty="0" sz="900">
                <a:latin typeface="Arial Unicode MS"/>
                <a:cs typeface="Arial Unicode MS"/>
              </a:rPr>
              <a:t>10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4354" y="6330946"/>
            <a:ext cx="802005" cy="71247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algn="ctr" marL="711835">
              <a:lnSpc>
                <a:spcPct val="100000"/>
              </a:lnSpc>
              <a:spcBef>
                <a:spcPts val="600"/>
              </a:spcBef>
            </a:pPr>
            <a:r>
              <a:rPr dirty="0" sz="900">
                <a:latin typeface="Arial Unicode MS"/>
                <a:cs typeface="Arial Unicode MS"/>
              </a:rPr>
              <a:t>7</a:t>
            </a:r>
            <a:endParaRPr sz="900">
              <a:latin typeface="Arial Unicode MS"/>
              <a:cs typeface="Arial Unicode MS"/>
            </a:endParaRPr>
          </a:p>
          <a:p>
            <a:pPr algn="ctr" marL="100965">
              <a:lnSpc>
                <a:spcPct val="100000"/>
              </a:lnSpc>
              <a:spcBef>
                <a:spcPts val="505"/>
              </a:spcBef>
            </a:pPr>
            <a:r>
              <a:rPr dirty="0" sz="900">
                <a:latin typeface="Arial Unicode MS"/>
                <a:cs typeface="Arial Unicode MS"/>
              </a:rPr>
              <a:t>8</a:t>
            </a:r>
            <a:endParaRPr sz="9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>
                <a:latin typeface="Arial Unicode MS"/>
                <a:cs typeface="Arial Unicode MS"/>
              </a:rPr>
              <a:t>9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02522" y="4024372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5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300" y="3618992"/>
            <a:ext cx="137731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671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1	</a:t>
            </a:r>
            <a:r>
              <a:rPr dirty="0" sz="1000" spc="-10">
                <a:latin typeface="Arial Unicode MS"/>
                <a:cs typeface="Arial Unicode MS"/>
              </a:rPr>
              <a:t>前</a:t>
            </a:r>
            <a:r>
              <a:rPr dirty="0" sz="1000">
                <a:latin typeface="Arial Unicode MS"/>
                <a:cs typeface="Arial Unicode MS"/>
              </a:rPr>
              <a:t>视</a:t>
            </a:r>
            <a:r>
              <a:rPr dirty="0" sz="1000" spc="-5">
                <a:latin typeface="Arial Unicode MS"/>
                <a:cs typeface="Arial Unicode MS"/>
              </a:rPr>
              <a:t>图</a:t>
            </a:r>
            <a:endParaRPr sz="1000">
              <a:latin typeface="Arial Unicode MS"/>
              <a:cs typeface="Arial Unicode MS"/>
            </a:endParaRPr>
          </a:p>
          <a:p>
            <a:pPr algn="r" marR="5080">
              <a:lnSpc>
                <a:spcPct val="100000"/>
              </a:lnSpc>
              <a:spcBef>
                <a:spcPts val="1100"/>
              </a:spcBef>
            </a:pPr>
            <a:r>
              <a:rPr dirty="0" sz="900">
                <a:latin typeface="Arial Unicode MS"/>
                <a:cs typeface="Arial Unicode MS"/>
              </a:rPr>
              <a:t>4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29452" y="4085339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3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6914" y="4320032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2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5832" y="4524247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1</a:t>
            </a:r>
            <a:endParaRPr sz="9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3149600"/>
            <a:ext cx="7797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671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2</a:t>
            </a:r>
            <a:r>
              <a:rPr dirty="0" sz="1000">
                <a:latin typeface="Arial Unicode MS"/>
                <a:cs typeface="Arial Unicode MS"/>
              </a:rPr>
              <a:t>	</a:t>
            </a:r>
            <a:r>
              <a:rPr dirty="0" sz="1000" spc="-10">
                <a:latin typeface="Arial Unicode MS"/>
                <a:cs typeface="Arial Unicode MS"/>
              </a:rPr>
              <a:t>后</a:t>
            </a:r>
            <a:r>
              <a:rPr dirty="0" sz="1000">
                <a:latin typeface="Arial Unicode MS"/>
                <a:cs typeface="Arial Unicode MS"/>
              </a:rPr>
              <a:t>视</a:t>
            </a:r>
            <a:r>
              <a:rPr dirty="0" sz="1000" spc="-5">
                <a:latin typeface="Arial Unicode MS"/>
                <a:cs typeface="Arial Unicode MS"/>
              </a:rPr>
              <a:t>图</a:t>
            </a:r>
            <a:endParaRPr sz="1000">
              <a:latin typeface="Arial Unicode MS"/>
              <a:cs typeface="Arial Unicode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39952" y="1088897"/>
          <a:ext cx="6179185" cy="178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1600200"/>
                <a:gridCol w="3883660"/>
              </a:tblGrid>
              <a:tr h="253746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编号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项目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功能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</a:tr>
              <a:tr h="254507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6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触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屏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显示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操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作设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备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所需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的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所有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信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息。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7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扬声器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为视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频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和音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乐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播放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提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供音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频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输出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。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在免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提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模式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中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提供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音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频。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8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USB-C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连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接器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通过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缆和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附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件提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供</a:t>
                      </a:r>
                      <a:r>
                        <a:rPr dirty="0" sz="1000" spc="-1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USB</a:t>
                      </a:r>
                      <a:r>
                        <a:rPr dirty="0" sz="1000" spc="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主机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和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客户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端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通信以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及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为设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备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充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9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麦克风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用于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以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听筒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模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式进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行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通信。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7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10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PTT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按键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启动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通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话按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键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通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信</a:t>
                      </a:r>
                      <a:r>
                        <a:rPr dirty="0" sz="1000" spc="-3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（可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预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设</a:t>
                      </a:r>
                      <a:r>
                        <a:rPr dirty="0" sz="1000" spc="-254">
                          <a:latin typeface="Arial Unicode MS"/>
                          <a:cs typeface="Arial Unicode MS"/>
                        </a:rPr>
                        <a:t>）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11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扫描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按键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启动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数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据采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集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功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能</a:t>
                      </a:r>
                      <a:r>
                        <a:rPr dirty="0" sz="1000" spc="-3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（可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预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设</a:t>
                      </a:r>
                      <a:r>
                        <a:rPr dirty="0" sz="1000" spc="-254">
                          <a:latin typeface="Arial Unicode MS"/>
                          <a:cs typeface="Arial Unicode MS"/>
                        </a:rPr>
                        <a:t>）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39952" y="6902195"/>
          <a:ext cx="6172200" cy="2278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1600200"/>
                <a:gridCol w="3877310"/>
              </a:tblGrid>
              <a:tr h="253745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编号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项目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功能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</a:tr>
              <a:tr h="2537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12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NFC 天线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用于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与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其他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支持 NFC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 的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设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备进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行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通信。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8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13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基本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手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提带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安装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为基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本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手提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带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附件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预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留安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装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位置。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14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电池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释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放闩锁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按下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以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取下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池。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90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15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电池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986790" indent="-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准</a:t>
                      </a:r>
                      <a:r>
                        <a:rPr dirty="0" sz="1000" spc="-1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- 3,400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mAh</a:t>
                      </a:r>
                      <a:r>
                        <a:rPr dirty="0" sz="1000" spc="24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（典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型</a:t>
                      </a:r>
                      <a:r>
                        <a:rPr dirty="0" sz="1000" spc="10">
                          <a:latin typeface="Arial Unicode MS"/>
                          <a:cs typeface="Arial Unicode MS"/>
                        </a:rPr>
                        <a:t>）/</a:t>
                      </a:r>
                      <a:r>
                        <a:rPr dirty="0" sz="1000" spc="-1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3,100 mAh</a:t>
                      </a:r>
                      <a:r>
                        <a:rPr dirty="0" sz="1000" spc="24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（最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小）  PowerPrecision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锂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离子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电池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62865" marR="8921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扩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充</a:t>
                      </a:r>
                      <a:r>
                        <a:rPr dirty="0" sz="1000" spc="-1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- 5,260 mAh</a:t>
                      </a:r>
                      <a:r>
                        <a:rPr dirty="0" sz="1000" spc="23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（典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型</a:t>
                      </a:r>
                      <a:r>
                        <a:rPr dirty="0" sz="1000" spc="10">
                          <a:latin typeface="Arial Unicode MS"/>
                          <a:cs typeface="Arial Unicode MS"/>
                        </a:rPr>
                        <a:t>）/</a:t>
                      </a:r>
                      <a:r>
                        <a:rPr dirty="0" sz="1000" spc="-1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5,000 mAh</a:t>
                      </a:r>
                      <a:r>
                        <a:rPr dirty="0" sz="1000" spc="24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（最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小</a:t>
                      </a:r>
                      <a:r>
                        <a:rPr dirty="0" sz="1000" spc="-130">
                          <a:latin typeface="Arial Unicode MS"/>
                          <a:cs typeface="Arial Unicode MS"/>
                        </a:rPr>
                        <a:t>）， 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PowerPrecision 锂离子电池。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16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音量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上调</a:t>
                      </a:r>
                      <a:r>
                        <a:rPr dirty="0" sz="1000" spc="-3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/</a:t>
                      </a:r>
                      <a:r>
                        <a:rPr dirty="0" sz="1000" spc="-3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下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调按键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提高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和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降低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音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频音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量</a:t>
                      </a:r>
                      <a:r>
                        <a:rPr dirty="0" sz="1000" spc="-3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（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可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预设</a:t>
                      </a:r>
                      <a:r>
                        <a:rPr dirty="0" sz="1000" spc="-254">
                          <a:latin typeface="Arial Unicode MS"/>
                          <a:cs typeface="Arial Unicode MS"/>
                        </a:rPr>
                        <a:t>）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17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扫描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按键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启动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数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据采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集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功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能</a:t>
                      </a:r>
                      <a:r>
                        <a:rPr dirty="0" sz="1000" spc="-3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（可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预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设</a:t>
                      </a:r>
                      <a:r>
                        <a:rPr dirty="0" sz="1000" spc="-254">
                          <a:latin typeface="Arial Unicode MS"/>
                          <a:cs typeface="Arial Unicode MS"/>
                        </a:rPr>
                        <a:t>）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30295" y="876521"/>
            <a:ext cx="14820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6715" algn="l"/>
              </a:tabLst>
            </a:pPr>
            <a:r>
              <a:rPr dirty="0" sz="1000" spc="-5">
                <a:latin typeface="Arial Unicode MS"/>
                <a:cs typeface="Arial Unicode MS"/>
              </a:rPr>
              <a:t>表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1	</a:t>
            </a:r>
            <a:r>
              <a:rPr dirty="0" sz="1000" spc="-10">
                <a:latin typeface="Arial Unicode MS"/>
                <a:cs typeface="Arial Unicode MS"/>
              </a:rPr>
              <a:t>前</a:t>
            </a:r>
            <a:r>
              <a:rPr dirty="0" sz="1000">
                <a:latin typeface="Arial Unicode MS"/>
                <a:cs typeface="Arial Unicode MS"/>
              </a:rPr>
              <a:t>视图</a:t>
            </a:r>
            <a:r>
              <a:rPr dirty="0" sz="1000" spc="-5">
                <a:latin typeface="Arial Unicode MS"/>
                <a:cs typeface="Arial Unicode MS"/>
              </a:rPr>
              <a:t>功能</a:t>
            </a:r>
            <a:r>
              <a:rPr dirty="0" sz="1000" spc="17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（</a:t>
            </a:r>
            <a:r>
              <a:rPr dirty="0" sz="1000" spc="-5">
                <a:latin typeface="Arial Unicode MS"/>
                <a:cs typeface="Arial Unicode MS"/>
              </a:rPr>
              <a:t>续）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5481" y="3553205"/>
            <a:ext cx="3676802" cy="2756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296413" y="3408676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13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9" name="object 9"/>
          <p:cNvSpPr txBox="1"/>
          <p:nvPr/>
        </p:nvSpPr>
        <p:spPr>
          <a:xfrm>
            <a:off x="3693667" y="5325109"/>
            <a:ext cx="529590" cy="461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16</a:t>
            </a:r>
            <a:endParaRPr sz="9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Arial Unicode MS"/>
                <a:cs typeface="Arial Unicode MS"/>
              </a:rPr>
              <a:t>17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0576" y="5881366"/>
            <a:ext cx="152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 Unicode MS"/>
                <a:cs typeface="Arial Unicode MS"/>
              </a:rPr>
              <a:t>14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26155" y="6165596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18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0300" y="6274558"/>
            <a:ext cx="1578610" cy="593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 Unicode MS"/>
                <a:cs typeface="Arial Unicode MS"/>
              </a:rPr>
              <a:t>19</a:t>
            </a:r>
            <a:endParaRPr sz="9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tabLst>
                <a:tab pos="386715" algn="l"/>
              </a:tabLst>
            </a:pPr>
            <a:r>
              <a:rPr dirty="0" sz="1000" spc="-5">
                <a:latin typeface="Arial Unicode MS"/>
                <a:cs typeface="Arial Unicode MS"/>
              </a:rPr>
              <a:t>表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2	</a:t>
            </a:r>
            <a:r>
              <a:rPr dirty="0" sz="1000" spc="-10">
                <a:latin typeface="Arial Unicode MS"/>
                <a:cs typeface="Arial Unicode MS"/>
              </a:rPr>
              <a:t>后</a:t>
            </a:r>
            <a:r>
              <a:rPr dirty="0" sz="1000">
                <a:latin typeface="Arial Unicode MS"/>
                <a:cs typeface="Arial Unicode MS"/>
              </a:rPr>
              <a:t>视图</a:t>
            </a:r>
            <a:r>
              <a:rPr dirty="0" sz="1000" spc="-5">
                <a:latin typeface="Arial Unicode MS"/>
                <a:cs typeface="Arial Unicode MS"/>
              </a:rPr>
              <a:t>功能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06418" y="6177780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20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43296" y="5911084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21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3263" y="5756402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22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4777" y="3766820"/>
            <a:ext cx="136461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Unicode MS"/>
                <a:cs typeface="Arial Unicode MS"/>
              </a:rPr>
              <a:t>15</a:t>
            </a:r>
            <a:endParaRPr sz="9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Arial Unicode MS"/>
              <a:cs typeface="Arial Unicode MS"/>
            </a:endParaRPr>
          </a:p>
          <a:p>
            <a:pPr marL="524510">
              <a:lnSpc>
                <a:spcPct val="100000"/>
              </a:lnSpc>
            </a:pPr>
            <a:r>
              <a:rPr dirty="0" sz="900" spc="-5">
                <a:latin typeface="Arial Unicode MS"/>
                <a:cs typeface="Arial Unicode MS"/>
              </a:rPr>
              <a:t>14</a:t>
            </a:r>
            <a:endParaRPr sz="900">
              <a:latin typeface="Arial Unicode MS"/>
              <a:cs typeface="Arial Unicode MS"/>
            </a:endParaRPr>
          </a:p>
          <a:p>
            <a:pPr marL="254635">
              <a:lnSpc>
                <a:spcPct val="100000"/>
              </a:lnSpc>
              <a:spcBef>
                <a:spcPts val="290"/>
              </a:spcBef>
            </a:pPr>
            <a:r>
              <a:rPr dirty="0" sz="900" spc="-5">
                <a:latin typeface="Arial Unicode MS"/>
                <a:cs typeface="Arial Unicode MS"/>
              </a:rPr>
              <a:t>13</a:t>
            </a:r>
            <a:endParaRPr sz="9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900" spc="-5">
                <a:latin typeface="Arial Unicode MS"/>
                <a:cs typeface="Arial Unicode MS"/>
              </a:rPr>
              <a:t>12</a:t>
            </a:r>
            <a:endParaRPr sz="9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2803651"/>
            <a:ext cx="6884034" cy="4053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 Unicode MS"/>
                <a:cs typeface="Arial Unicode MS"/>
              </a:rPr>
              <a:t>设置设备</a:t>
            </a:r>
            <a:endParaRPr sz="1600">
              <a:latin typeface="Arial Unicode MS"/>
              <a:cs typeface="Arial Unicode MS"/>
            </a:endParaRPr>
          </a:p>
          <a:p>
            <a:pPr marL="698500">
              <a:lnSpc>
                <a:spcPct val="100000"/>
              </a:lnSpc>
              <a:spcBef>
                <a:spcPts val="1105"/>
              </a:spcBef>
            </a:pPr>
            <a:r>
              <a:rPr dirty="0" sz="1000" spc="-5">
                <a:latin typeface="Arial Unicode MS"/>
                <a:cs typeface="Arial Unicode MS"/>
              </a:rPr>
              <a:t>首</a:t>
            </a:r>
            <a:r>
              <a:rPr dirty="0" sz="1000">
                <a:latin typeface="Arial Unicode MS"/>
                <a:cs typeface="Arial Unicode MS"/>
              </a:rPr>
              <a:t>次开始</a:t>
            </a:r>
            <a:r>
              <a:rPr dirty="0" sz="1000" spc="-5">
                <a:latin typeface="Arial Unicode MS"/>
                <a:cs typeface="Arial Unicode MS"/>
              </a:rPr>
              <a:t>使</a:t>
            </a:r>
            <a:r>
              <a:rPr dirty="0" sz="1000">
                <a:latin typeface="Arial Unicode MS"/>
                <a:cs typeface="Arial Unicode MS"/>
              </a:rPr>
              <a:t>用设</a:t>
            </a:r>
            <a:r>
              <a:rPr dirty="0" sz="1000" spc="-5">
                <a:latin typeface="Arial Unicode MS"/>
                <a:cs typeface="Arial Unicode MS"/>
              </a:rPr>
              <a:t>备</a:t>
            </a:r>
            <a:r>
              <a:rPr dirty="0" sz="1000">
                <a:latin typeface="Arial Unicode MS"/>
                <a:cs typeface="Arial Unicode MS"/>
              </a:rPr>
              <a:t>时。</a:t>
            </a:r>
            <a:endParaRPr sz="1000">
              <a:latin typeface="Arial Unicode MS"/>
              <a:cs typeface="Arial Unicode MS"/>
            </a:endParaRPr>
          </a:p>
          <a:p>
            <a:pPr marL="881380" indent="-18288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8813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安装 micro</a:t>
            </a:r>
            <a:r>
              <a:rPr dirty="0" sz="1000" spc="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Secure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Digital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(SD)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卡</a:t>
            </a:r>
            <a:r>
              <a:rPr dirty="0" sz="1000" spc="-30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（</a:t>
            </a:r>
            <a:r>
              <a:rPr dirty="0" sz="1000" spc="-5">
                <a:latin typeface="Arial Unicode MS"/>
                <a:cs typeface="Arial Unicode MS"/>
              </a:rPr>
              <a:t>可选</a:t>
            </a:r>
            <a:r>
              <a:rPr dirty="0" sz="1000" spc="-254">
                <a:latin typeface="Arial Unicode MS"/>
                <a:cs typeface="Arial Unicode MS"/>
              </a:rPr>
              <a:t>）</a:t>
            </a:r>
            <a:r>
              <a:rPr dirty="0" sz="1000" spc="-5">
                <a:latin typeface="Arial Unicode MS"/>
                <a:cs typeface="Arial Unicode MS"/>
              </a:rPr>
              <a:t>。</a:t>
            </a:r>
            <a:endParaRPr sz="1000">
              <a:latin typeface="Arial Unicode MS"/>
              <a:cs typeface="Arial Unicode MS"/>
            </a:endParaRPr>
          </a:p>
          <a:p>
            <a:pPr marL="881380" indent="-18288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8813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安</a:t>
            </a:r>
            <a:r>
              <a:rPr dirty="0" sz="1000">
                <a:latin typeface="Arial Unicode MS"/>
                <a:cs typeface="Arial Unicode MS"/>
              </a:rPr>
              <a:t>装一</a:t>
            </a:r>
            <a:r>
              <a:rPr dirty="0" sz="1000" spc="-5">
                <a:latin typeface="Arial Unicode MS"/>
                <a:cs typeface="Arial Unicode MS"/>
              </a:rPr>
              <a:t>张 nano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SIM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卡</a:t>
            </a:r>
            <a:r>
              <a:rPr dirty="0" sz="1000" spc="-2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（</a:t>
            </a:r>
            <a:r>
              <a:rPr dirty="0" sz="1000">
                <a:latin typeface="Arial Unicode MS"/>
                <a:cs typeface="Arial Unicode MS"/>
              </a:rPr>
              <a:t>可选）</a:t>
            </a:r>
            <a:endParaRPr sz="1000">
              <a:latin typeface="Arial Unicode MS"/>
              <a:cs typeface="Arial Unicode MS"/>
            </a:endParaRPr>
          </a:p>
          <a:p>
            <a:pPr marL="881380" indent="-18288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8813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安</a:t>
            </a:r>
            <a:r>
              <a:rPr dirty="0" sz="1000">
                <a:latin typeface="Arial Unicode MS"/>
                <a:cs typeface="Arial Unicode MS"/>
              </a:rPr>
              <a:t>装手提</a:t>
            </a:r>
            <a:r>
              <a:rPr dirty="0" sz="1000" spc="-5">
                <a:latin typeface="Arial Unicode MS"/>
                <a:cs typeface="Arial Unicode MS"/>
              </a:rPr>
              <a:t>带</a:t>
            </a:r>
            <a:r>
              <a:rPr dirty="0" sz="1000" spc="-3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（</a:t>
            </a:r>
            <a:r>
              <a:rPr dirty="0" sz="1000" spc="-5">
                <a:latin typeface="Arial Unicode MS"/>
                <a:cs typeface="Arial Unicode MS"/>
              </a:rPr>
              <a:t>可</a:t>
            </a:r>
            <a:r>
              <a:rPr dirty="0" sz="1000">
                <a:latin typeface="Arial Unicode MS"/>
                <a:cs typeface="Arial Unicode MS"/>
              </a:rPr>
              <a:t>选</a:t>
            </a:r>
            <a:r>
              <a:rPr dirty="0" sz="1000" spc="-254">
                <a:latin typeface="Arial Unicode MS"/>
                <a:cs typeface="Arial Unicode MS"/>
              </a:rPr>
              <a:t>）</a:t>
            </a:r>
            <a:r>
              <a:rPr dirty="0" sz="1000" spc="-5">
                <a:latin typeface="Arial Unicode MS"/>
                <a:cs typeface="Arial Unicode MS"/>
              </a:rPr>
              <a:t>。</a:t>
            </a:r>
            <a:endParaRPr sz="1000">
              <a:latin typeface="Arial Unicode MS"/>
              <a:cs typeface="Arial Unicode MS"/>
            </a:endParaRPr>
          </a:p>
          <a:p>
            <a:pPr marL="881380" indent="-182880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8813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安</a:t>
            </a:r>
            <a:r>
              <a:rPr dirty="0" sz="1000">
                <a:latin typeface="Arial Unicode MS"/>
                <a:cs typeface="Arial Unicode MS"/>
              </a:rPr>
              <a:t>装电池。</a:t>
            </a:r>
            <a:endParaRPr sz="1000">
              <a:latin typeface="Arial Unicode MS"/>
              <a:cs typeface="Arial Unicode MS"/>
            </a:endParaRPr>
          </a:p>
          <a:p>
            <a:pPr marL="881380" indent="-18288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881380" algn="l"/>
              </a:tabLst>
            </a:pPr>
            <a:r>
              <a:rPr dirty="0" sz="1000">
                <a:latin typeface="Arial Unicode MS"/>
                <a:cs typeface="Arial Unicode MS"/>
              </a:rPr>
              <a:t>为设</a:t>
            </a:r>
            <a:r>
              <a:rPr dirty="0" sz="1000" spc="-5">
                <a:latin typeface="Arial Unicode MS"/>
                <a:cs typeface="Arial Unicode MS"/>
              </a:rPr>
              <a:t>备</a:t>
            </a:r>
            <a:r>
              <a:rPr dirty="0" sz="1000">
                <a:latin typeface="Arial Unicode MS"/>
                <a:cs typeface="Arial Unicode MS"/>
              </a:rPr>
              <a:t>充</a:t>
            </a:r>
            <a:r>
              <a:rPr dirty="0" sz="1000" spc="-5">
                <a:latin typeface="Arial Unicode MS"/>
                <a:cs typeface="Arial Unicode MS"/>
              </a:rPr>
              <a:t>电。</a:t>
            </a:r>
            <a:endParaRPr sz="1000">
              <a:latin typeface="Arial Unicode MS"/>
              <a:cs typeface="Arial Unicode MS"/>
            </a:endParaRPr>
          </a:p>
          <a:p>
            <a:pPr marL="881380" indent="-18288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881380" algn="l"/>
              </a:tabLst>
            </a:pPr>
            <a:r>
              <a:rPr dirty="0" sz="1000" spc="-5">
                <a:latin typeface="Arial Unicode MS"/>
                <a:cs typeface="Arial Unicode MS"/>
              </a:rPr>
              <a:t>打</a:t>
            </a:r>
            <a:r>
              <a:rPr dirty="0" sz="1000">
                <a:latin typeface="Arial Unicode MS"/>
                <a:cs typeface="Arial Unicode MS"/>
              </a:rPr>
              <a:t>开设备。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50">
              <a:latin typeface="Arial Unicode MS"/>
              <a:cs typeface="Arial Unicode MS"/>
            </a:endParaRPr>
          </a:p>
          <a:p>
            <a:pPr marL="241300">
              <a:lnSpc>
                <a:spcPct val="100000"/>
              </a:lnSpc>
            </a:pPr>
            <a:r>
              <a:rPr dirty="0" sz="1400" spc="-10" b="1">
                <a:latin typeface="Arial Unicode MS"/>
                <a:cs typeface="Arial Unicode MS"/>
              </a:rPr>
              <a:t>安</a:t>
            </a:r>
            <a:r>
              <a:rPr dirty="0" sz="1400" spc="-5" b="1">
                <a:latin typeface="Arial Unicode MS"/>
                <a:cs typeface="Arial Unicode MS"/>
              </a:rPr>
              <a:t>装 </a:t>
            </a:r>
            <a:r>
              <a:rPr dirty="0" sz="1400" spc="50" b="1">
                <a:latin typeface="Arial Unicode MS"/>
                <a:cs typeface="Arial Unicode MS"/>
              </a:rPr>
              <a:t>microSD</a:t>
            </a:r>
            <a:r>
              <a:rPr dirty="0" sz="1400" spc="-5" b="1">
                <a:latin typeface="Arial Unicode MS"/>
                <a:cs typeface="Arial Unicode MS"/>
              </a:rPr>
              <a:t> 卡</a:t>
            </a:r>
            <a:endParaRPr sz="1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Arial Unicode MS"/>
              <a:cs typeface="Arial Unicode MS"/>
            </a:endParaRPr>
          </a:p>
          <a:p>
            <a:pPr marL="698500" marR="17780">
              <a:lnSpc>
                <a:spcPct val="100000"/>
              </a:lnSpc>
            </a:pPr>
            <a:r>
              <a:rPr dirty="0" sz="1000" spc="-5">
                <a:latin typeface="Arial Unicode MS"/>
                <a:cs typeface="Arial Unicode MS"/>
              </a:rPr>
              <a:t>microSD 卡</a:t>
            </a:r>
            <a:r>
              <a:rPr dirty="0" sz="1000">
                <a:latin typeface="Arial Unicode MS"/>
                <a:cs typeface="Arial Unicode MS"/>
              </a:rPr>
              <a:t>插槽</a:t>
            </a:r>
            <a:r>
              <a:rPr dirty="0" sz="1000" spc="-5">
                <a:latin typeface="Arial Unicode MS"/>
                <a:cs typeface="Arial Unicode MS"/>
              </a:rPr>
              <a:t>提</a:t>
            </a:r>
            <a:r>
              <a:rPr dirty="0" sz="1000">
                <a:latin typeface="Arial Unicode MS"/>
                <a:cs typeface="Arial Unicode MS"/>
              </a:rPr>
              <a:t>供辅</a:t>
            </a:r>
            <a:r>
              <a:rPr dirty="0" sz="1000" spc="-5">
                <a:latin typeface="Arial Unicode MS"/>
                <a:cs typeface="Arial Unicode MS"/>
              </a:rPr>
              <a:t>助</a:t>
            </a:r>
            <a:r>
              <a:rPr dirty="0" sz="1000">
                <a:latin typeface="Arial Unicode MS"/>
                <a:cs typeface="Arial Unicode MS"/>
              </a:rPr>
              <a:t>的非</a:t>
            </a:r>
            <a:r>
              <a:rPr dirty="0" sz="1000" spc="-5">
                <a:latin typeface="Arial Unicode MS"/>
                <a:cs typeface="Arial Unicode MS"/>
              </a:rPr>
              <a:t>易</a:t>
            </a:r>
            <a:r>
              <a:rPr dirty="0" sz="1000">
                <a:latin typeface="Arial Unicode MS"/>
                <a:cs typeface="Arial Unicode MS"/>
              </a:rPr>
              <a:t>失性</a:t>
            </a:r>
            <a:r>
              <a:rPr dirty="0" sz="1000" spc="-5">
                <a:latin typeface="Arial Unicode MS"/>
                <a:cs typeface="Arial Unicode MS"/>
              </a:rPr>
              <a:t>存</a:t>
            </a:r>
            <a:r>
              <a:rPr dirty="0" sz="1000">
                <a:latin typeface="Arial Unicode MS"/>
                <a:cs typeface="Arial Unicode MS"/>
              </a:rPr>
              <a:t>储功</a:t>
            </a:r>
            <a:r>
              <a:rPr dirty="0" sz="1000" spc="-5">
                <a:latin typeface="Arial Unicode MS"/>
                <a:cs typeface="Arial Unicode MS"/>
              </a:rPr>
              <a:t>能</a:t>
            </a:r>
            <a:r>
              <a:rPr dirty="0" sz="1000">
                <a:latin typeface="Arial Unicode MS"/>
                <a:cs typeface="Arial Unicode MS"/>
              </a:rPr>
              <a:t>。插</a:t>
            </a:r>
            <a:r>
              <a:rPr dirty="0" sz="1000" spc="-5">
                <a:latin typeface="Arial Unicode MS"/>
                <a:cs typeface="Arial Unicode MS"/>
              </a:rPr>
              <a:t>槽</a:t>
            </a:r>
            <a:r>
              <a:rPr dirty="0" sz="1000">
                <a:latin typeface="Arial Unicode MS"/>
                <a:cs typeface="Arial Unicode MS"/>
              </a:rPr>
              <a:t>位于</a:t>
            </a:r>
            <a:r>
              <a:rPr dirty="0" sz="1000" spc="-5">
                <a:latin typeface="Arial Unicode MS"/>
                <a:cs typeface="Arial Unicode MS"/>
              </a:rPr>
              <a:t>电</a:t>
            </a:r>
            <a:r>
              <a:rPr dirty="0" sz="1000">
                <a:latin typeface="Arial Unicode MS"/>
                <a:cs typeface="Arial Unicode MS"/>
              </a:rPr>
              <a:t>池组</a:t>
            </a:r>
            <a:r>
              <a:rPr dirty="0" sz="1000" spc="-5">
                <a:latin typeface="Arial Unicode MS"/>
                <a:cs typeface="Arial Unicode MS"/>
              </a:rPr>
              <a:t>下</a:t>
            </a:r>
            <a:r>
              <a:rPr dirty="0" sz="1000">
                <a:latin typeface="Arial Unicode MS"/>
                <a:cs typeface="Arial Unicode MS"/>
              </a:rPr>
              <a:t>面。</a:t>
            </a:r>
            <a:r>
              <a:rPr dirty="0" sz="1000" spc="-5">
                <a:latin typeface="Arial Unicode MS"/>
                <a:cs typeface="Arial Unicode MS"/>
              </a:rPr>
              <a:t>请</a:t>
            </a:r>
            <a:r>
              <a:rPr dirty="0" sz="1000">
                <a:latin typeface="Arial Unicode MS"/>
                <a:cs typeface="Arial Unicode MS"/>
              </a:rPr>
              <a:t>参</a:t>
            </a:r>
            <a:r>
              <a:rPr dirty="0" sz="1000" spc="-5">
                <a:latin typeface="Arial Unicode MS"/>
                <a:cs typeface="Arial Unicode MS"/>
              </a:rPr>
              <a:t>阅 microSD</a:t>
            </a:r>
            <a:r>
              <a:rPr dirty="0" sz="1000">
                <a:latin typeface="Arial Unicode MS"/>
                <a:cs typeface="Arial Unicode MS"/>
              </a:rPr>
              <a:t> 卡</a:t>
            </a:r>
            <a:r>
              <a:rPr dirty="0" sz="1000" spc="-5">
                <a:latin typeface="Arial Unicode MS"/>
                <a:cs typeface="Arial Unicode MS"/>
              </a:rPr>
              <a:t>随</a:t>
            </a:r>
            <a:r>
              <a:rPr dirty="0" sz="1000">
                <a:latin typeface="Arial Unicode MS"/>
                <a:cs typeface="Arial Unicode MS"/>
              </a:rPr>
              <a:t>附的</a:t>
            </a:r>
            <a:r>
              <a:rPr dirty="0" sz="1000" spc="-5">
                <a:latin typeface="Arial Unicode MS"/>
                <a:cs typeface="Arial Unicode MS"/>
              </a:rPr>
              <a:t>文</a:t>
            </a:r>
            <a:r>
              <a:rPr dirty="0" sz="1000">
                <a:latin typeface="Arial Unicode MS"/>
                <a:cs typeface="Arial Unicode MS"/>
              </a:rPr>
              <a:t>档以</a:t>
            </a:r>
            <a:r>
              <a:rPr dirty="0" sz="1000" spc="-5">
                <a:latin typeface="Arial Unicode MS"/>
                <a:cs typeface="Arial Unicode MS"/>
              </a:rPr>
              <a:t>获</a:t>
            </a:r>
            <a:r>
              <a:rPr dirty="0" sz="1000">
                <a:latin typeface="Arial Unicode MS"/>
                <a:cs typeface="Arial Unicode MS"/>
              </a:rPr>
              <a:t>取更 </a:t>
            </a:r>
            <a:r>
              <a:rPr dirty="0" sz="1000" spc="-5">
                <a:latin typeface="Arial Unicode MS"/>
                <a:cs typeface="Arial Unicode MS"/>
              </a:rPr>
              <a:t>多</a:t>
            </a:r>
            <a:r>
              <a:rPr dirty="0" sz="1000">
                <a:latin typeface="Arial Unicode MS"/>
                <a:cs typeface="Arial Unicode MS"/>
              </a:rPr>
              <a:t>信息，</a:t>
            </a:r>
            <a:r>
              <a:rPr dirty="0" sz="1000" spc="-5">
                <a:latin typeface="Arial Unicode MS"/>
                <a:cs typeface="Arial Unicode MS"/>
              </a:rPr>
              <a:t>并</a:t>
            </a:r>
            <a:r>
              <a:rPr dirty="0" sz="1000">
                <a:latin typeface="Arial Unicode MS"/>
                <a:cs typeface="Arial Unicode MS"/>
              </a:rPr>
              <a:t>按照</a:t>
            </a:r>
            <a:r>
              <a:rPr dirty="0" sz="1000" spc="-5">
                <a:latin typeface="Arial Unicode MS"/>
                <a:cs typeface="Arial Unicode MS"/>
              </a:rPr>
              <a:t>制</a:t>
            </a:r>
            <a:r>
              <a:rPr dirty="0" sz="1000">
                <a:latin typeface="Arial Unicode MS"/>
                <a:cs typeface="Arial Unicode MS"/>
              </a:rPr>
              <a:t>造商</a:t>
            </a:r>
            <a:r>
              <a:rPr dirty="0" sz="1000" spc="-5">
                <a:latin typeface="Arial Unicode MS"/>
                <a:cs typeface="Arial Unicode MS"/>
              </a:rPr>
              <a:t>的</a:t>
            </a:r>
            <a:r>
              <a:rPr dirty="0" sz="1000">
                <a:latin typeface="Arial Unicode MS"/>
                <a:cs typeface="Arial Unicode MS"/>
              </a:rPr>
              <a:t>建议</a:t>
            </a:r>
            <a:r>
              <a:rPr dirty="0" sz="1000" spc="-5">
                <a:latin typeface="Arial Unicode MS"/>
                <a:cs typeface="Arial Unicode MS"/>
              </a:rPr>
              <a:t>使</a:t>
            </a:r>
            <a:r>
              <a:rPr dirty="0" sz="1000">
                <a:latin typeface="Arial Unicode MS"/>
                <a:cs typeface="Arial Unicode MS"/>
              </a:rPr>
              <a:t>用。</a:t>
            </a:r>
            <a:endParaRPr sz="1000">
              <a:latin typeface="Arial Unicode MS"/>
              <a:cs typeface="Arial Unicode MS"/>
            </a:endParaRPr>
          </a:p>
          <a:p>
            <a:pPr marL="697865" marR="5080">
              <a:lnSpc>
                <a:spcPct val="100000"/>
              </a:lnSpc>
              <a:spcBef>
                <a:spcPts val="919"/>
              </a:spcBef>
            </a:pPr>
            <a:r>
              <a:rPr dirty="0" sz="1000" spc="-5" b="1">
                <a:latin typeface="Arial Unicode MS"/>
                <a:cs typeface="Arial Unicode MS"/>
              </a:rPr>
              <a:t>小</a:t>
            </a:r>
            <a:r>
              <a:rPr dirty="0" sz="1000" b="1">
                <a:latin typeface="Arial Unicode MS"/>
                <a:cs typeface="Arial Unicode MS"/>
              </a:rPr>
              <a:t>心</a:t>
            </a:r>
            <a:r>
              <a:rPr dirty="0" sz="1000" spc="-5" b="1">
                <a:latin typeface="Arial Unicode MS"/>
                <a:cs typeface="Arial Unicode MS"/>
              </a:rPr>
              <a:t>：</a:t>
            </a:r>
            <a:r>
              <a:rPr dirty="0" sz="1000" spc="220" b="1">
                <a:latin typeface="Arial Unicode MS"/>
                <a:cs typeface="Arial Unicode MS"/>
              </a:rPr>
              <a:t> </a:t>
            </a:r>
            <a:r>
              <a:rPr dirty="0" sz="900" spc="-5">
                <a:latin typeface="Arial Unicode MS"/>
                <a:cs typeface="Arial Unicode MS"/>
              </a:rPr>
              <a:t>遵</a:t>
            </a:r>
            <a:r>
              <a:rPr dirty="0" sz="900" spc="-10">
                <a:latin typeface="Arial Unicode MS"/>
                <a:cs typeface="Arial Unicode MS"/>
              </a:rPr>
              <a:t>循</a:t>
            </a:r>
            <a:r>
              <a:rPr dirty="0" sz="900" spc="-5">
                <a:latin typeface="Arial Unicode MS"/>
                <a:cs typeface="Arial Unicode MS"/>
              </a:rPr>
              <a:t>相应的静</a:t>
            </a:r>
            <a:r>
              <a:rPr dirty="0" sz="900" spc="-10">
                <a:latin typeface="Arial Unicode MS"/>
                <a:cs typeface="Arial Unicode MS"/>
              </a:rPr>
              <a:t>电</a:t>
            </a:r>
            <a:r>
              <a:rPr dirty="0" sz="900" spc="-5">
                <a:latin typeface="Arial Unicode MS"/>
                <a:cs typeface="Arial Unicode MS"/>
              </a:rPr>
              <a:t>放</a:t>
            </a:r>
            <a:r>
              <a:rPr dirty="0" sz="900">
                <a:latin typeface="Arial Unicode MS"/>
                <a:cs typeface="Arial Unicode MS"/>
              </a:rPr>
              <a:t>电</a:t>
            </a:r>
            <a:r>
              <a:rPr dirty="0" sz="900" spc="-25">
                <a:latin typeface="Arial Unicode MS"/>
                <a:cs typeface="Arial Unicode MS"/>
              </a:rPr>
              <a:t> </a:t>
            </a:r>
            <a:r>
              <a:rPr dirty="0" sz="900" spc="-5">
                <a:latin typeface="Arial Unicode MS"/>
                <a:cs typeface="Arial Unicode MS"/>
              </a:rPr>
              <a:t>(ESD)</a:t>
            </a:r>
            <a:r>
              <a:rPr dirty="0" sz="900" spc="-35">
                <a:latin typeface="Arial Unicode MS"/>
                <a:cs typeface="Arial Unicode MS"/>
              </a:rPr>
              <a:t> </a:t>
            </a:r>
            <a:r>
              <a:rPr dirty="0" sz="900" spc="-5">
                <a:latin typeface="Arial Unicode MS"/>
                <a:cs typeface="Arial Unicode MS"/>
              </a:rPr>
              <a:t>注意事</a:t>
            </a:r>
            <a:r>
              <a:rPr dirty="0" sz="900" spc="-10">
                <a:latin typeface="Arial Unicode MS"/>
                <a:cs typeface="Arial Unicode MS"/>
              </a:rPr>
              <a:t>项</a:t>
            </a:r>
            <a:r>
              <a:rPr dirty="0" sz="900" spc="-5">
                <a:latin typeface="Arial Unicode MS"/>
                <a:cs typeface="Arial Unicode MS"/>
              </a:rPr>
              <a:t>以避免损</a:t>
            </a:r>
            <a:r>
              <a:rPr dirty="0" sz="900">
                <a:latin typeface="Arial Unicode MS"/>
                <a:cs typeface="Arial Unicode MS"/>
              </a:rPr>
              <a:t>坏</a:t>
            </a:r>
            <a:r>
              <a:rPr dirty="0" sz="900" spc="-35">
                <a:latin typeface="Arial Unicode MS"/>
                <a:cs typeface="Arial Unicode MS"/>
              </a:rPr>
              <a:t> </a:t>
            </a:r>
            <a:r>
              <a:rPr dirty="0" sz="900" spc="-5">
                <a:latin typeface="Arial Unicode MS"/>
                <a:cs typeface="Arial Unicode MS"/>
              </a:rPr>
              <a:t>microSD</a:t>
            </a:r>
            <a:r>
              <a:rPr dirty="0" sz="900" spc="-25">
                <a:latin typeface="Arial Unicode MS"/>
                <a:cs typeface="Arial Unicode MS"/>
              </a:rPr>
              <a:t> </a:t>
            </a:r>
            <a:r>
              <a:rPr dirty="0" sz="900" spc="-5">
                <a:latin typeface="Arial Unicode MS"/>
                <a:cs typeface="Arial Unicode MS"/>
              </a:rPr>
              <a:t>卡。</a:t>
            </a:r>
            <a:r>
              <a:rPr dirty="0" sz="900" spc="-10">
                <a:latin typeface="Arial Unicode MS"/>
                <a:cs typeface="Arial Unicode MS"/>
              </a:rPr>
              <a:t>正</a:t>
            </a:r>
            <a:r>
              <a:rPr dirty="0" sz="900" spc="-5">
                <a:latin typeface="Arial Unicode MS"/>
                <a:cs typeface="Arial Unicode MS"/>
              </a:rPr>
              <a:t>确</a:t>
            </a:r>
            <a:r>
              <a:rPr dirty="0" sz="900">
                <a:latin typeface="Arial Unicode MS"/>
                <a:cs typeface="Arial Unicode MS"/>
              </a:rPr>
              <a:t>的</a:t>
            </a:r>
            <a:r>
              <a:rPr dirty="0" sz="900" spc="-30">
                <a:latin typeface="Arial Unicode MS"/>
                <a:cs typeface="Arial Unicode MS"/>
              </a:rPr>
              <a:t> </a:t>
            </a:r>
            <a:r>
              <a:rPr dirty="0" sz="900" spc="-5">
                <a:latin typeface="Arial Unicode MS"/>
                <a:cs typeface="Arial Unicode MS"/>
              </a:rPr>
              <a:t>ESD</a:t>
            </a:r>
            <a:r>
              <a:rPr dirty="0" sz="900" spc="-30">
                <a:latin typeface="Arial Unicode MS"/>
                <a:cs typeface="Arial Unicode MS"/>
              </a:rPr>
              <a:t> </a:t>
            </a:r>
            <a:r>
              <a:rPr dirty="0" sz="900" spc="-10">
                <a:latin typeface="Arial Unicode MS"/>
                <a:cs typeface="Arial Unicode MS"/>
              </a:rPr>
              <a:t>注</a:t>
            </a:r>
            <a:r>
              <a:rPr dirty="0" sz="900" spc="-5">
                <a:latin typeface="Arial Unicode MS"/>
                <a:cs typeface="Arial Unicode MS"/>
              </a:rPr>
              <a:t>意事项包</a:t>
            </a:r>
            <a:r>
              <a:rPr dirty="0" sz="900" spc="-10">
                <a:latin typeface="Arial Unicode MS"/>
                <a:cs typeface="Arial Unicode MS"/>
              </a:rPr>
              <a:t>括</a:t>
            </a:r>
            <a:r>
              <a:rPr dirty="0" sz="900" spc="-5">
                <a:latin typeface="Arial Unicode MS"/>
                <a:cs typeface="Arial Unicode MS"/>
              </a:rPr>
              <a:t>（但不限</a:t>
            </a:r>
            <a:r>
              <a:rPr dirty="0" sz="900" spc="-10">
                <a:latin typeface="Arial Unicode MS"/>
                <a:cs typeface="Arial Unicode MS"/>
              </a:rPr>
              <a:t>于</a:t>
            </a:r>
            <a:r>
              <a:rPr dirty="0" sz="900" spc="-5">
                <a:latin typeface="Arial Unicode MS"/>
                <a:cs typeface="Arial Unicode MS"/>
              </a:rPr>
              <a:t>）在防静</a:t>
            </a:r>
            <a:r>
              <a:rPr dirty="0" sz="900" spc="-10">
                <a:latin typeface="Arial Unicode MS"/>
                <a:cs typeface="Arial Unicode MS"/>
              </a:rPr>
              <a:t>电</a:t>
            </a:r>
            <a:r>
              <a:rPr dirty="0" sz="900">
                <a:latin typeface="Arial Unicode MS"/>
                <a:cs typeface="Arial Unicode MS"/>
              </a:rPr>
              <a:t>台 垫</a:t>
            </a:r>
            <a:r>
              <a:rPr dirty="0" sz="900" spc="-10">
                <a:latin typeface="Arial Unicode MS"/>
                <a:cs typeface="Arial Unicode MS"/>
              </a:rPr>
              <a:t>上</a:t>
            </a:r>
            <a:r>
              <a:rPr dirty="0" sz="900">
                <a:latin typeface="Arial Unicode MS"/>
                <a:cs typeface="Arial Unicode MS"/>
              </a:rPr>
              <a:t>操作，以</a:t>
            </a:r>
            <a:r>
              <a:rPr dirty="0" sz="900" spc="-10">
                <a:latin typeface="Arial Unicode MS"/>
                <a:cs typeface="Arial Unicode MS"/>
              </a:rPr>
              <a:t>及</a:t>
            </a:r>
            <a:r>
              <a:rPr dirty="0" sz="900">
                <a:latin typeface="Arial Unicode MS"/>
                <a:cs typeface="Arial Unicode MS"/>
              </a:rPr>
              <a:t>确保操作</a:t>
            </a:r>
            <a:r>
              <a:rPr dirty="0" sz="900" spc="-10">
                <a:latin typeface="Arial Unicode MS"/>
                <a:cs typeface="Arial Unicode MS"/>
              </a:rPr>
              <a:t>员</a:t>
            </a:r>
            <a:r>
              <a:rPr dirty="0" sz="900">
                <a:latin typeface="Arial Unicode MS"/>
                <a:cs typeface="Arial Unicode MS"/>
              </a:rPr>
              <a:t>已正确接</a:t>
            </a:r>
            <a:r>
              <a:rPr dirty="0" sz="900" spc="-10">
                <a:latin typeface="Arial Unicode MS"/>
                <a:cs typeface="Arial Unicode MS"/>
              </a:rPr>
              <a:t>地</a:t>
            </a:r>
            <a:r>
              <a:rPr dirty="0" sz="900">
                <a:latin typeface="Arial Unicode MS"/>
                <a:cs typeface="Arial Unicode MS"/>
              </a:rPr>
              <a:t>。</a:t>
            </a:r>
            <a:endParaRPr sz="900">
              <a:latin typeface="Arial Unicode MS"/>
              <a:cs typeface="Arial Unicode MS"/>
            </a:endParaRPr>
          </a:p>
          <a:p>
            <a:pPr marL="698500" marR="5295265">
              <a:lnSpc>
                <a:spcPct val="200000"/>
              </a:lnSpc>
              <a:spcBef>
                <a:spcPts val="300"/>
              </a:spcBef>
              <a:tabLst>
                <a:tab pos="1072515" algn="l"/>
              </a:tabLst>
            </a:pPr>
            <a:r>
              <a:rPr dirty="0" sz="1000" spc="-5">
                <a:latin typeface="Arial Unicode MS"/>
                <a:cs typeface="Arial Unicode MS"/>
              </a:rPr>
              <a:t>1.</a:t>
            </a:r>
            <a:r>
              <a:rPr dirty="0" sz="1000" spc="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提</a:t>
            </a:r>
            <a:r>
              <a:rPr dirty="0" sz="1000">
                <a:latin typeface="Arial Unicode MS"/>
                <a:cs typeface="Arial Unicode MS"/>
              </a:rPr>
              <a:t>起卡盖。 </a:t>
            </a: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3</a:t>
            </a:r>
            <a:r>
              <a:rPr dirty="0" sz="1000">
                <a:latin typeface="Arial Unicode MS"/>
                <a:cs typeface="Arial Unicode MS"/>
              </a:rPr>
              <a:t>	</a:t>
            </a:r>
            <a:r>
              <a:rPr dirty="0" sz="1000" spc="-10">
                <a:latin typeface="Arial Unicode MS"/>
                <a:cs typeface="Arial Unicode MS"/>
              </a:rPr>
              <a:t>提</a:t>
            </a:r>
            <a:r>
              <a:rPr dirty="0" sz="1000">
                <a:latin typeface="Arial Unicode MS"/>
                <a:cs typeface="Arial Unicode MS"/>
              </a:rPr>
              <a:t>起卡</a:t>
            </a:r>
            <a:r>
              <a:rPr dirty="0" sz="1000" spc="-5">
                <a:latin typeface="Arial Unicode MS"/>
                <a:cs typeface="Arial Unicode MS"/>
              </a:rPr>
              <a:t>盖</a:t>
            </a:r>
            <a:endParaRPr sz="1000">
              <a:latin typeface="Arial Unicode MS"/>
              <a:cs typeface="Arial Unicode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39952" y="1088897"/>
          <a:ext cx="6172200" cy="1530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1600200"/>
                <a:gridCol w="3877310"/>
              </a:tblGrid>
              <a:tr h="253746"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编号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项目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功能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BB0"/>
                    </a:solidFill>
                  </a:tcPr>
                </a:tc>
              </a:tr>
              <a:tr h="254507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18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摄像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头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闪光灯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为摄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像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头提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供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照明。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19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后置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摄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像头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拍摄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照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片和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视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频。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20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电源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按键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打开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或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关闭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显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示屏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。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按住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以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重置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设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备或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关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机。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21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激光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扫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描窗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使用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成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像器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提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供数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据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采集。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7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22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麦克风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 Unicode MS"/>
                          <a:cs typeface="Arial Unicode MS"/>
                        </a:rPr>
                        <a:t>用于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在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免提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模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式中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进</a:t>
                      </a:r>
                      <a:r>
                        <a:rPr dirty="0" sz="1000">
                          <a:latin typeface="Arial Unicode MS"/>
                          <a:cs typeface="Arial Unicode MS"/>
                        </a:rPr>
                        <a:t>行通</a:t>
                      </a:r>
                      <a:r>
                        <a:rPr dirty="0" sz="1000" spc="-5">
                          <a:latin typeface="Arial Unicode MS"/>
                          <a:cs typeface="Arial Unicode MS"/>
                        </a:rPr>
                        <a:t>信。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30300" y="876535"/>
            <a:ext cx="14820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6715" algn="l"/>
              </a:tabLst>
            </a:pPr>
            <a:r>
              <a:rPr dirty="0" sz="1000" spc="-5">
                <a:latin typeface="Arial Unicode MS"/>
                <a:cs typeface="Arial Unicode MS"/>
              </a:rPr>
              <a:t>表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2	</a:t>
            </a:r>
            <a:r>
              <a:rPr dirty="0" sz="1000" spc="-10">
                <a:latin typeface="Arial Unicode MS"/>
                <a:cs typeface="Arial Unicode MS"/>
              </a:rPr>
              <a:t>后</a:t>
            </a:r>
            <a:r>
              <a:rPr dirty="0" sz="1000">
                <a:latin typeface="Arial Unicode MS"/>
                <a:cs typeface="Arial Unicode MS"/>
              </a:rPr>
              <a:t>视图</a:t>
            </a:r>
            <a:r>
              <a:rPr dirty="0" sz="1000" spc="-5">
                <a:latin typeface="Arial Unicode MS"/>
                <a:cs typeface="Arial Unicode MS"/>
              </a:rPr>
              <a:t>功能</a:t>
            </a:r>
            <a:r>
              <a:rPr dirty="0" sz="1000" spc="17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（</a:t>
            </a:r>
            <a:r>
              <a:rPr dirty="0" sz="1000" spc="-5">
                <a:latin typeface="Arial Unicode MS"/>
                <a:cs typeface="Arial Unicode MS"/>
              </a:rPr>
              <a:t>续）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8489" y="5969596"/>
            <a:ext cx="320675" cy="280670"/>
          </a:xfrm>
          <a:custGeom>
            <a:avLst/>
            <a:gdLst/>
            <a:ahLst/>
            <a:cxnLst/>
            <a:rect l="l" t="t" r="r" b="b"/>
            <a:pathLst>
              <a:path w="320675" h="280670">
                <a:moveTo>
                  <a:pt x="160032" y="0"/>
                </a:moveTo>
                <a:lnTo>
                  <a:pt x="0" y="280047"/>
                </a:lnTo>
                <a:lnTo>
                  <a:pt x="320065" y="280047"/>
                </a:lnTo>
                <a:lnTo>
                  <a:pt x="16003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8519" y="617962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3"/>
                </a:lnTo>
                <a:lnTo>
                  <a:pt x="5857" y="34142"/>
                </a:lnTo>
                <a:lnTo>
                  <a:pt x="12215" y="38431"/>
                </a:lnTo>
                <a:lnTo>
                  <a:pt x="20002" y="40004"/>
                </a:lnTo>
                <a:lnTo>
                  <a:pt x="27789" y="38431"/>
                </a:lnTo>
                <a:lnTo>
                  <a:pt x="34147" y="34142"/>
                </a:lnTo>
                <a:lnTo>
                  <a:pt x="38433" y="27783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8519" y="6059614"/>
            <a:ext cx="40005" cy="100330"/>
          </a:xfrm>
          <a:custGeom>
            <a:avLst/>
            <a:gdLst/>
            <a:ahLst/>
            <a:cxnLst/>
            <a:rect l="l" t="t" r="r" b="b"/>
            <a:pathLst>
              <a:path w="40005" h="100329">
                <a:moveTo>
                  <a:pt x="20002" y="0"/>
                </a:moveTo>
                <a:lnTo>
                  <a:pt x="12215" y="1573"/>
                </a:lnTo>
                <a:lnTo>
                  <a:pt x="5857" y="5862"/>
                </a:lnTo>
                <a:lnTo>
                  <a:pt x="1571" y="12221"/>
                </a:lnTo>
                <a:lnTo>
                  <a:pt x="0" y="20002"/>
                </a:lnTo>
                <a:lnTo>
                  <a:pt x="0" y="80010"/>
                </a:lnTo>
                <a:lnTo>
                  <a:pt x="1571" y="87796"/>
                </a:lnTo>
                <a:lnTo>
                  <a:pt x="5857" y="94154"/>
                </a:lnTo>
                <a:lnTo>
                  <a:pt x="12215" y="98440"/>
                </a:lnTo>
                <a:lnTo>
                  <a:pt x="20002" y="100012"/>
                </a:lnTo>
                <a:lnTo>
                  <a:pt x="27789" y="98440"/>
                </a:lnTo>
                <a:lnTo>
                  <a:pt x="34147" y="94154"/>
                </a:lnTo>
                <a:lnTo>
                  <a:pt x="38433" y="87796"/>
                </a:lnTo>
                <a:lnTo>
                  <a:pt x="40005" y="80010"/>
                </a:lnTo>
                <a:lnTo>
                  <a:pt x="40005" y="20002"/>
                </a:lnTo>
                <a:lnTo>
                  <a:pt x="38433" y="12221"/>
                </a:lnTo>
                <a:lnTo>
                  <a:pt x="34147" y="5862"/>
                </a:lnTo>
                <a:lnTo>
                  <a:pt x="27789" y="1573"/>
                </a:lnTo>
                <a:lnTo>
                  <a:pt x="20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31934" y="7695933"/>
            <a:ext cx="63500" cy="40640"/>
          </a:xfrm>
          <a:custGeom>
            <a:avLst/>
            <a:gdLst/>
            <a:ahLst/>
            <a:cxnLst/>
            <a:rect l="l" t="t" r="r" b="b"/>
            <a:pathLst>
              <a:path w="63500" h="40640">
                <a:moveTo>
                  <a:pt x="61150" y="0"/>
                </a:moveTo>
                <a:lnTo>
                  <a:pt x="507" y="37706"/>
                </a:lnTo>
                <a:lnTo>
                  <a:pt x="0" y="39903"/>
                </a:lnTo>
                <a:lnTo>
                  <a:pt x="2184" y="40411"/>
                </a:lnTo>
                <a:lnTo>
                  <a:pt x="62826" y="2692"/>
                </a:lnTo>
                <a:lnTo>
                  <a:pt x="63334" y="507"/>
                </a:lnTo>
                <a:lnTo>
                  <a:pt x="611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96185" y="7530033"/>
            <a:ext cx="1307465" cy="866140"/>
          </a:xfrm>
          <a:custGeom>
            <a:avLst/>
            <a:gdLst/>
            <a:ahLst/>
            <a:cxnLst/>
            <a:rect l="l" t="t" r="r" b="b"/>
            <a:pathLst>
              <a:path w="1307464" h="866140">
                <a:moveTo>
                  <a:pt x="43758" y="357060"/>
                </a:moveTo>
                <a:lnTo>
                  <a:pt x="22580" y="357060"/>
                </a:lnTo>
                <a:lnTo>
                  <a:pt x="170123" y="467622"/>
                </a:lnTo>
                <a:lnTo>
                  <a:pt x="635834" y="816982"/>
                </a:lnTo>
                <a:lnTo>
                  <a:pt x="656634" y="832676"/>
                </a:lnTo>
                <a:lnTo>
                  <a:pt x="669074" y="842137"/>
                </a:lnTo>
                <a:lnTo>
                  <a:pt x="686257" y="852181"/>
                </a:lnTo>
                <a:lnTo>
                  <a:pt x="707639" y="859624"/>
                </a:lnTo>
                <a:lnTo>
                  <a:pt x="732176" y="864268"/>
                </a:lnTo>
                <a:lnTo>
                  <a:pt x="758825" y="865911"/>
                </a:lnTo>
                <a:lnTo>
                  <a:pt x="782336" y="864647"/>
                </a:lnTo>
                <a:lnTo>
                  <a:pt x="805899" y="860698"/>
                </a:lnTo>
                <a:lnTo>
                  <a:pt x="828806" y="853795"/>
                </a:lnTo>
                <a:lnTo>
                  <a:pt x="830050" y="853211"/>
                </a:lnTo>
                <a:lnTo>
                  <a:pt x="758825" y="853211"/>
                </a:lnTo>
                <a:lnTo>
                  <a:pt x="733744" y="851683"/>
                </a:lnTo>
                <a:lnTo>
                  <a:pt x="710858" y="847309"/>
                </a:lnTo>
                <a:lnTo>
                  <a:pt x="691461" y="840606"/>
                </a:lnTo>
                <a:lnTo>
                  <a:pt x="676846" y="832091"/>
                </a:lnTo>
                <a:lnTo>
                  <a:pt x="656863" y="816938"/>
                </a:lnTo>
                <a:lnTo>
                  <a:pt x="191269" y="467601"/>
                </a:lnTo>
                <a:lnTo>
                  <a:pt x="43758" y="357060"/>
                </a:lnTo>
                <a:close/>
              </a:path>
              <a:path w="1307464" h="866140">
                <a:moveTo>
                  <a:pt x="843999" y="832676"/>
                </a:moveTo>
                <a:lnTo>
                  <a:pt x="824309" y="841924"/>
                </a:lnTo>
                <a:lnTo>
                  <a:pt x="803041" y="848318"/>
                </a:lnTo>
                <a:lnTo>
                  <a:pt x="780966" y="852022"/>
                </a:lnTo>
                <a:lnTo>
                  <a:pt x="758825" y="853211"/>
                </a:lnTo>
                <a:lnTo>
                  <a:pt x="830050" y="853211"/>
                </a:lnTo>
                <a:lnTo>
                  <a:pt x="850353" y="843673"/>
                </a:lnTo>
                <a:lnTo>
                  <a:pt x="859194" y="838161"/>
                </a:lnTo>
                <a:lnTo>
                  <a:pt x="847191" y="838161"/>
                </a:lnTo>
                <a:lnTo>
                  <a:pt x="843838" y="832777"/>
                </a:lnTo>
                <a:lnTo>
                  <a:pt x="843999" y="832676"/>
                </a:lnTo>
                <a:close/>
              </a:path>
              <a:path w="1307464" h="866140">
                <a:moveTo>
                  <a:pt x="844029" y="832662"/>
                </a:moveTo>
                <a:lnTo>
                  <a:pt x="843838" y="832777"/>
                </a:lnTo>
                <a:lnTo>
                  <a:pt x="847191" y="838161"/>
                </a:lnTo>
                <a:lnTo>
                  <a:pt x="844029" y="832662"/>
                </a:lnTo>
                <a:close/>
              </a:path>
              <a:path w="1307464" h="866140">
                <a:moveTo>
                  <a:pt x="868014" y="832662"/>
                </a:moveTo>
                <a:lnTo>
                  <a:pt x="844029" y="832662"/>
                </a:lnTo>
                <a:lnTo>
                  <a:pt x="847191" y="838161"/>
                </a:lnTo>
                <a:lnTo>
                  <a:pt x="859194" y="838161"/>
                </a:lnTo>
                <a:lnTo>
                  <a:pt x="868014" y="832662"/>
                </a:lnTo>
                <a:close/>
              </a:path>
              <a:path w="1307464" h="866140">
                <a:moveTo>
                  <a:pt x="610498" y="12700"/>
                </a:moveTo>
                <a:lnTo>
                  <a:pt x="553377" y="12700"/>
                </a:lnTo>
                <a:lnTo>
                  <a:pt x="570493" y="13907"/>
                </a:lnTo>
                <a:lnTo>
                  <a:pt x="587401" y="17500"/>
                </a:lnTo>
                <a:lnTo>
                  <a:pt x="631832" y="40145"/>
                </a:lnTo>
                <a:lnTo>
                  <a:pt x="988708" y="283743"/>
                </a:lnTo>
                <a:lnTo>
                  <a:pt x="1272451" y="478180"/>
                </a:lnTo>
                <a:lnTo>
                  <a:pt x="1294168" y="517182"/>
                </a:lnTo>
                <a:lnTo>
                  <a:pt x="1292722" y="529686"/>
                </a:lnTo>
                <a:lnTo>
                  <a:pt x="1270965" y="562800"/>
                </a:lnTo>
                <a:lnTo>
                  <a:pt x="1198346" y="610082"/>
                </a:lnTo>
                <a:lnTo>
                  <a:pt x="869129" y="816982"/>
                </a:lnTo>
                <a:lnTo>
                  <a:pt x="843999" y="832676"/>
                </a:lnTo>
                <a:lnTo>
                  <a:pt x="868014" y="832662"/>
                </a:lnTo>
                <a:lnTo>
                  <a:pt x="893234" y="816938"/>
                </a:lnTo>
                <a:lnTo>
                  <a:pt x="1205166" y="620788"/>
                </a:lnTo>
                <a:lnTo>
                  <a:pt x="1246400" y="594303"/>
                </a:lnTo>
                <a:lnTo>
                  <a:pt x="1278267" y="573176"/>
                </a:lnTo>
                <a:lnTo>
                  <a:pt x="1305086" y="532529"/>
                </a:lnTo>
                <a:lnTo>
                  <a:pt x="1306868" y="517182"/>
                </a:lnTo>
                <a:lnTo>
                  <a:pt x="1305353" y="503493"/>
                </a:lnTo>
                <a:lnTo>
                  <a:pt x="1300453" y="490167"/>
                </a:lnTo>
                <a:lnTo>
                  <a:pt x="1291864" y="477925"/>
                </a:lnTo>
                <a:lnTo>
                  <a:pt x="1285727" y="472833"/>
                </a:lnTo>
                <a:lnTo>
                  <a:pt x="1275867" y="472833"/>
                </a:lnTo>
                <a:lnTo>
                  <a:pt x="1279294" y="467487"/>
                </a:lnTo>
                <a:lnTo>
                  <a:pt x="1118234" y="357060"/>
                </a:lnTo>
                <a:lnTo>
                  <a:pt x="1011153" y="283698"/>
                </a:lnTo>
                <a:lnTo>
                  <a:pt x="638900" y="29601"/>
                </a:lnTo>
                <a:lnTo>
                  <a:pt x="625690" y="20853"/>
                </a:lnTo>
                <a:lnTo>
                  <a:pt x="610498" y="12700"/>
                </a:lnTo>
                <a:close/>
              </a:path>
              <a:path w="1307464" h="866140">
                <a:moveTo>
                  <a:pt x="1279283" y="467487"/>
                </a:moveTo>
                <a:lnTo>
                  <a:pt x="1275867" y="472833"/>
                </a:lnTo>
                <a:lnTo>
                  <a:pt x="1279446" y="467622"/>
                </a:lnTo>
                <a:lnTo>
                  <a:pt x="1279283" y="467487"/>
                </a:lnTo>
                <a:close/>
              </a:path>
              <a:path w="1307464" h="866140">
                <a:moveTo>
                  <a:pt x="1279446" y="467622"/>
                </a:moveTo>
                <a:lnTo>
                  <a:pt x="1275867" y="472833"/>
                </a:lnTo>
                <a:lnTo>
                  <a:pt x="1285727" y="472833"/>
                </a:lnTo>
                <a:lnTo>
                  <a:pt x="1279446" y="467622"/>
                </a:lnTo>
                <a:close/>
              </a:path>
              <a:path w="1307464" h="866140">
                <a:moveTo>
                  <a:pt x="1279294" y="467487"/>
                </a:moveTo>
                <a:lnTo>
                  <a:pt x="1279446" y="467622"/>
                </a:lnTo>
                <a:lnTo>
                  <a:pt x="1279294" y="467487"/>
                </a:lnTo>
                <a:close/>
              </a:path>
              <a:path w="1307464" h="866140">
                <a:moveTo>
                  <a:pt x="29121" y="272821"/>
                </a:moveTo>
                <a:lnTo>
                  <a:pt x="2503" y="304519"/>
                </a:lnTo>
                <a:lnTo>
                  <a:pt x="0" y="318643"/>
                </a:lnTo>
                <a:lnTo>
                  <a:pt x="1308" y="328675"/>
                </a:lnTo>
                <a:lnTo>
                  <a:pt x="5432" y="338608"/>
                </a:lnTo>
                <a:lnTo>
                  <a:pt x="12494" y="348173"/>
                </a:lnTo>
                <a:lnTo>
                  <a:pt x="22618" y="357098"/>
                </a:lnTo>
                <a:lnTo>
                  <a:pt x="43758" y="357060"/>
                </a:lnTo>
                <a:lnTo>
                  <a:pt x="13587" y="325384"/>
                </a:lnTo>
                <a:lnTo>
                  <a:pt x="12687" y="312039"/>
                </a:lnTo>
                <a:lnTo>
                  <a:pt x="15189" y="305346"/>
                </a:lnTo>
                <a:lnTo>
                  <a:pt x="23710" y="293027"/>
                </a:lnTo>
                <a:lnTo>
                  <a:pt x="29667" y="287528"/>
                </a:lnTo>
                <a:lnTo>
                  <a:pt x="35621" y="283743"/>
                </a:lnTo>
                <a:lnTo>
                  <a:pt x="32537" y="278180"/>
                </a:lnTo>
                <a:lnTo>
                  <a:pt x="29121" y="272821"/>
                </a:lnTo>
                <a:close/>
              </a:path>
              <a:path w="1307464" h="866140">
                <a:moveTo>
                  <a:pt x="32537" y="278180"/>
                </a:moveTo>
                <a:lnTo>
                  <a:pt x="35610" y="283743"/>
                </a:lnTo>
                <a:lnTo>
                  <a:pt x="35941" y="283540"/>
                </a:lnTo>
                <a:lnTo>
                  <a:pt x="32537" y="278180"/>
                </a:lnTo>
                <a:close/>
              </a:path>
              <a:path w="1307464" h="866140">
                <a:moveTo>
                  <a:pt x="553377" y="0"/>
                </a:moveTo>
                <a:lnTo>
                  <a:pt x="514513" y="6113"/>
                </a:lnTo>
                <a:lnTo>
                  <a:pt x="29121" y="272821"/>
                </a:lnTo>
                <a:lnTo>
                  <a:pt x="35941" y="283540"/>
                </a:lnTo>
                <a:lnTo>
                  <a:pt x="35692" y="283698"/>
                </a:lnTo>
                <a:lnTo>
                  <a:pt x="507820" y="22440"/>
                </a:lnTo>
                <a:lnTo>
                  <a:pt x="505079" y="16700"/>
                </a:lnTo>
                <a:lnTo>
                  <a:pt x="523936" y="16700"/>
                </a:lnTo>
                <a:lnTo>
                  <a:pt x="529780" y="15122"/>
                </a:lnTo>
                <a:lnTo>
                  <a:pt x="541449" y="13304"/>
                </a:lnTo>
                <a:lnTo>
                  <a:pt x="553377" y="12700"/>
                </a:lnTo>
                <a:lnTo>
                  <a:pt x="610498" y="12700"/>
                </a:lnTo>
                <a:lnTo>
                  <a:pt x="608841" y="11810"/>
                </a:lnTo>
                <a:lnTo>
                  <a:pt x="590896" y="5287"/>
                </a:lnTo>
                <a:lnTo>
                  <a:pt x="572269" y="1334"/>
                </a:lnTo>
                <a:lnTo>
                  <a:pt x="553377" y="0"/>
                </a:lnTo>
                <a:close/>
              </a:path>
              <a:path w="1307464" h="866140">
                <a:moveTo>
                  <a:pt x="505079" y="16700"/>
                </a:moveTo>
                <a:lnTo>
                  <a:pt x="507784" y="22440"/>
                </a:lnTo>
                <a:lnTo>
                  <a:pt x="508165" y="22250"/>
                </a:lnTo>
                <a:lnTo>
                  <a:pt x="505079" y="16700"/>
                </a:lnTo>
                <a:close/>
              </a:path>
              <a:path w="1307464" h="866140">
                <a:moveTo>
                  <a:pt x="507915" y="22388"/>
                </a:moveTo>
                <a:lnTo>
                  <a:pt x="507784" y="22440"/>
                </a:lnTo>
                <a:lnTo>
                  <a:pt x="507915" y="22388"/>
                </a:lnTo>
                <a:close/>
              </a:path>
              <a:path w="1307464" h="866140">
                <a:moveTo>
                  <a:pt x="523936" y="16700"/>
                </a:moveTo>
                <a:lnTo>
                  <a:pt x="505079" y="16700"/>
                </a:lnTo>
                <a:lnTo>
                  <a:pt x="508165" y="22250"/>
                </a:lnTo>
                <a:lnTo>
                  <a:pt x="507915" y="22388"/>
                </a:lnTo>
                <a:lnTo>
                  <a:pt x="518512" y="18164"/>
                </a:lnTo>
                <a:lnTo>
                  <a:pt x="523936" y="167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19895" y="7651381"/>
            <a:ext cx="65605" cy="101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1131" y="8130413"/>
            <a:ext cx="412115" cy="278765"/>
          </a:xfrm>
          <a:custGeom>
            <a:avLst/>
            <a:gdLst/>
            <a:ahLst/>
            <a:cxnLst/>
            <a:rect l="l" t="t" r="r" b="b"/>
            <a:pathLst>
              <a:path w="412114" h="278765">
                <a:moveTo>
                  <a:pt x="53743" y="199123"/>
                </a:moveTo>
                <a:lnTo>
                  <a:pt x="28460" y="199123"/>
                </a:lnTo>
                <a:lnTo>
                  <a:pt x="38626" y="200173"/>
                </a:lnTo>
                <a:lnTo>
                  <a:pt x="48056" y="203174"/>
                </a:lnTo>
                <a:lnTo>
                  <a:pt x="56415" y="207856"/>
                </a:lnTo>
                <a:lnTo>
                  <a:pt x="63842" y="214337"/>
                </a:lnTo>
                <a:lnTo>
                  <a:pt x="104939" y="246304"/>
                </a:lnTo>
                <a:lnTo>
                  <a:pt x="139836" y="271795"/>
                </a:lnTo>
                <a:lnTo>
                  <a:pt x="161848" y="278320"/>
                </a:lnTo>
                <a:lnTo>
                  <a:pt x="169138" y="278320"/>
                </a:lnTo>
                <a:lnTo>
                  <a:pt x="176974" y="276059"/>
                </a:lnTo>
                <a:lnTo>
                  <a:pt x="183507" y="271970"/>
                </a:lnTo>
                <a:lnTo>
                  <a:pt x="161556" y="271957"/>
                </a:lnTo>
                <a:lnTo>
                  <a:pt x="152045" y="270384"/>
                </a:lnTo>
                <a:lnTo>
                  <a:pt x="117630" y="248039"/>
                </a:lnTo>
                <a:lnTo>
                  <a:pt x="67957" y="209486"/>
                </a:lnTo>
                <a:lnTo>
                  <a:pt x="59900" y="202542"/>
                </a:lnTo>
                <a:lnTo>
                  <a:pt x="53743" y="199123"/>
                </a:lnTo>
                <a:close/>
              </a:path>
              <a:path w="412114" h="278765">
                <a:moveTo>
                  <a:pt x="322084" y="0"/>
                </a:moveTo>
                <a:lnTo>
                  <a:pt x="310210" y="7619"/>
                </a:lnTo>
                <a:lnTo>
                  <a:pt x="309867" y="8521"/>
                </a:lnTo>
                <a:lnTo>
                  <a:pt x="309295" y="10337"/>
                </a:lnTo>
                <a:lnTo>
                  <a:pt x="310394" y="16624"/>
                </a:lnTo>
                <a:lnTo>
                  <a:pt x="311462" y="22909"/>
                </a:lnTo>
                <a:lnTo>
                  <a:pt x="313524" y="35471"/>
                </a:lnTo>
                <a:lnTo>
                  <a:pt x="315379" y="37718"/>
                </a:lnTo>
                <a:lnTo>
                  <a:pt x="317703" y="39750"/>
                </a:lnTo>
                <a:lnTo>
                  <a:pt x="320522" y="41452"/>
                </a:lnTo>
                <a:lnTo>
                  <a:pt x="327883" y="46229"/>
                </a:lnTo>
                <a:lnTo>
                  <a:pt x="366453" y="72374"/>
                </a:lnTo>
                <a:lnTo>
                  <a:pt x="401351" y="102684"/>
                </a:lnTo>
                <a:lnTo>
                  <a:pt x="405650" y="116103"/>
                </a:lnTo>
                <a:lnTo>
                  <a:pt x="405625" y="123101"/>
                </a:lnTo>
                <a:lnTo>
                  <a:pt x="401891" y="129387"/>
                </a:lnTo>
                <a:lnTo>
                  <a:pt x="394042" y="134531"/>
                </a:lnTo>
                <a:lnTo>
                  <a:pt x="282841" y="203174"/>
                </a:lnTo>
                <a:lnTo>
                  <a:pt x="174370" y="270179"/>
                </a:lnTo>
                <a:lnTo>
                  <a:pt x="167805" y="271957"/>
                </a:lnTo>
                <a:lnTo>
                  <a:pt x="161632" y="271970"/>
                </a:lnTo>
                <a:lnTo>
                  <a:pt x="183527" y="271957"/>
                </a:lnTo>
                <a:lnTo>
                  <a:pt x="397421" y="139903"/>
                </a:lnTo>
                <a:lnTo>
                  <a:pt x="412000" y="116103"/>
                </a:lnTo>
                <a:lnTo>
                  <a:pt x="410675" y="107763"/>
                </a:lnTo>
                <a:lnTo>
                  <a:pt x="370119" y="67193"/>
                </a:lnTo>
                <a:lnTo>
                  <a:pt x="330917" y="40630"/>
                </a:lnTo>
                <a:lnTo>
                  <a:pt x="316928" y="31737"/>
                </a:lnTo>
                <a:lnTo>
                  <a:pt x="314312" y="25971"/>
                </a:lnTo>
                <a:lnTo>
                  <a:pt x="314210" y="12966"/>
                </a:lnTo>
                <a:lnTo>
                  <a:pt x="317220" y="5791"/>
                </a:lnTo>
                <a:lnTo>
                  <a:pt x="322084" y="0"/>
                </a:lnTo>
                <a:close/>
              </a:path>
              <a:path w="412114" h="278765">
                <a:moveTo>
                  <a:pt x="28447" y="192773"/>
                </a:moveTo>
                <a:lnTo>
                  <a:pt x="23393" y="192773"/>
                </a:lnTo>
                <a:lnTo>
                  <a:pt x="18199" y="193459"/>
                </a:lnTo>
                <a:lnTo>
                  <a:pt x="12992" y="194894"/>
                </a:lnTo>
                <a:lnTo>
                  <a:pt x="0" y="202996"/>
                </a:lnTo>
                <a:lnTo>
                  <a:pt x="50" y="203174"/>
                </a:lnTo>
                <a:lnTo>
                  <a:pt x="761" y="204635"/>
                </a:lnTo>
                <a:lnTo>
                  <a:pt x="1892" y="205282"/>
                </a:lnTo>
                <a:lnTo>
                  <a:pt x="3530" y="205282"/>
                </a:lnTo>
                <a:lnTo>
                  <a:pt x="4013" y="205168"/>
                </a:lnTo>
                <a:lnTo>
                  <a:pt x="12560" y="200913"/>
                </a:lnTo>
                <a:lnTo>
                  <a:pt x="20700" y="199123"/>
                </a:lnTo>
                <a:lnTo>
                  <a:pt x="53743" y="199123"/>
                </a:lnTo>
                <a:lnTo>
                  <a:pt x="50426" y="197281"/>
                </a:lnTo>
                <a:lnTo>
                  <a:pt x="39841" y="193945"/>
                </a:lnTo>
                <a:lnTo>
                  <a:pt x="28447" y="192773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10712" y="8117293"/>
            <a:ext cx="332740" cy="216535"/>
          </a:xfrm>
          <a:custGeom>
            <a:avLst/>
            <a:gdLst/>
            <a:ahLst/>
            <a:cxnLst/>
            <a:rect l="l" t="t" r="r" b="b"/>
            <a:pathLst>
              <a:path w="332739" h="216534">
                <a:moveTo>
                  <a:pt x="13398" y="208000"/>
                </a:moveTo>
                <a:lnTo>
                  <a:pt x="9613" y="209041"/>
                </a:lnTo>
                <a:lnTo>
                  <a:pt x="5816" y="210489"/>
                </a:lnTo>
                <a:lnTo>
                  <a:pt x="647" y="213067"/>
                </a:lnTo>
                <a:lnTo>
                  <a:pt x="0" y="214655"/>
                </a:lnTo>
                <a:lnTo>
                  <a:pt x="419" y="216103"/>
                </a:lnTo>
                <a:lnTo>
                  <a:pt x="13398" y="208000"/>
                </a:lnTo>
                <a:close/>
              </a:path>
              <a:path w="332739" h="216534">
                <a:moveTo>
                  <a:pt x="330149" y="0"/>
                </a:moveTo>
                <a:lnTo>
                  <a:pt x="328510" y="0"/>
                </a:lnTo>
                <a:lnTo>
                  <a:pt x="327939" y="165"/>
                </a:lnTo>
                <a:lnTo>
                  <a:pt x="310629" y="20739"/>
                </a:lnTo>
                <a:lnTo>
                  <a:pt x="322491" y="13106"/>
                </a:lnTo>
                <a:lnTo>
                  <a:pt x="324866" y="10286"/>
                </a:lnTo>
                <a:lnTo>
                  <a:pt x="327672" y="7797"/>
                </a:lnTo>
                <a:lnTo>
                  <a:pt x="332257" y="4940"/>
                </a:lnTo>
                <a:lnTo>
                  <a:pt x="332714" y="2984"/>
                </a:lnTo>
                <a:lnTo>
                  <a:pt x="331177" y="533"/>
                </a:lnTo>
                <a:lnTo>
                  <a:pt x="3301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67371" y="7451800"/>
            <a:ext cx="3288029" cy="1071880"/>
          </a:xfrm>
          <a:custGeom>
            <a:avLst/>
            <a:gdLst/>
            <a:ahLst/>
            <a:cxnLst/>
            <a:rect l="l" t="t" r="r" b="b"/>
            <a:pathLst>
              <a:path w="3288029" h="1071879">
                <a:moveTo>
                  <a:pt x="1811479" y="31394"/>
                </a:moveTo>
                <a:lnTo>
                  <a:pt x="1799412" y="31394"/>
                </a:lnTo>
                <a:lnTo>
                  <a:pt x="1931327" y="113004"/>
                </a:lnTo>
                <a:lnTo>
                  <a:pt x="1907349" y="131876"/>
                </a:lnTo>
                <a:lnTo>
                  <a:pt x="3283953" y="1071752"/>
                </a:lnTo>
                <a:lnTo>
                  <a:pt x="3287534" y="1066507"/>
                </a:lnTo>
                <a:lnTo>
                  <a:pt x="1918081" y="131521"/>
                </a:lnTo>
                <a:lnTo>
                  <a:pt x="1942376" y="112382"/>
                </a:lnTo>
                <a:lnTo>
                  <a:pt x="1811479" y="31394"/>
                </a:lnTo>
                <a:close/>
              </a:path>
              <a:path w="3288029" h="1071879">
                <a:moveTo>
                  <a:pt x="1692579" y="0"/>
                </a:moveTo>
                <a:lnTo>
                  <a:pt x="0" y="971359"/>
                </a:lnTo>
                <a:lnTo>
                  <a:pt x="3162" y="976871"/>
                </a:lnTo>
                <a:lnTo>
                  <a:pt x="1692490" y="7365"/>
                </a:lnTo>
                <a:lnTo>
                  <a:pt x="1704775" y="7365"/>
                </a:lnTo>
                <a:lnTo>
                  <a:pt x="1692579" y="0"/>
                </a:lnTo>
                <a:close/>
              </a:path>
              <a:path w="3288029" h="1071879">
                <a:moveTo>
                  <a:pt x="1704775" y="7365"/>
                </a:moveTo>
                <a:lnTo>
                  <a:pt x="1692490" y="7365"/>
                </a:lnTo>
                <a:lnTo>
                  <a:pt x="1760905" y="48679"/>
                </a:lnTo>
                <a:lnTo>
                  <a:pt x="1776834" y="41528"/>
                </a:lnTo>
                <a:lnTo>
                  <a:pt x="1761337" y="41528"/>
                </a:lnTo>
                <a:lnTo>
                  <a:pt x="1704775" y="7365"/>
                </a:lnTo>
                <a:close/>
              </a:path>
              <a:path w="3288029" h="1071879">
                <a:moveTo>
                  <a:pt x="1799882" y="24218"/>
                </a:moveTo>
                <a:lnTo>
                  <a:pt x="1761337" y="41528"/>
                </a:lnTo>
                <a:lnTo>
                  <a:pt x="1776834" y="41528"/>
                </a:lnTo>
                <a:lnTo>
                  <a:pt x="1799412" y="31394"/>
                </a:lnTo>
                <a:lnTo>
                  <a:pt x="1811479" y="31394"/>
                </a:lnTo>
                <a:lnTo>
                  <a:pt x="1799882" y="242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53210" y="6970369"/>
            <a:ext cx="3402037" cy="178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09391" y="7848942"/>
            <a:ext cx="206095" cy="508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88387" y="7519669"/>
            <a:ext cx="1325130" cy="8437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876553"/>
            <a:ext cx="237363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 Unicode MS"/>
                <a:cs typeface="Arial Unicode MS"/>
              </a:rPr>
              <a:t>2.</a:t>
            </a:r>
            <a:r>
              <a:rPr dirty="0" sz="1000" spc="4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将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microSD</a:t>
            </a:r>
            <a:r>
              <a:rPr dirty="0" sz="1000" spc="-1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卡</a:t>
            </a:r>
            <a:r>
              <a:rPr dirty="0" sz="1000">
                <a:latin typeface="Arial Unicode MS"/>
                <a:cs typeface="Arial Unicode MS"/>
              </a:rPr>
              <a:t>架滑</a:t>
            </a:r>
            <a:r>
              <a:rPr dirty="0" sz="1000" spc="-5">
                <a:latin typeface="Arial Unicode MS"/>
                <a:cs typeface="Arial Unicode MS"/>
              </a:rPr>
              <a:t>动至</a:t>
            </a:r>
            <a:r>
              <a:rPr dirty="0" sz="1000" spc="-2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“</a:t>
            </a:r>
            <a:r>
              <a:rPr dirty="0" sz="1000" spc="-3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解</a:t>
            </a:r>
            <a:r>
              <a:rPr dirty="0" sz="1000" spc="-5">
                <a:latin typeface="Arial Unicode MS"/>
                <a:cs typeface="Arial Unicode MS"/>
              </a:rPr>
              <a:t>锁</a:t>
            </a:r>
            <a:r>
              <a:rPr dirty="0" sz="1000" spc="-4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”</a:t>
            </a:r>
            <a:r>
              <a:rPr dirty="0" sz="1000" spc="-3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位</a:t>
            </a:r>
            <a:r>
              <a:rPr dirty="0" sz="1000" spc="-5">
                <a:latin typeface="Arial Unicode MS"/>
                <a:cs typeface="Arial Unicode MS"/>
              </a:rPr>
              <a:t>置。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87350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4	将 microSD </a:t>
            </a:r>
            <a:r>
              <a:rPr dirty="0" sz="1000">
                <a:latin typeface="Arial Unicode MS"/>
                <a:cs typeface="Arial Unicode MS"/>
              </a:rPr>
              <a:t>卡架</a:t>
            </a:r>
            <a:r>
              <a:rPr dirty="0" sz="1000" spc="-5">
                <a:latin typeface="Arial Unicode MS"/>
                <a:cs typeface="Arial Unicode MS"/>
              </a:rPr>
              <a:t>解锁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2773933"/>
            <a:ext cx="146431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 Unicode MS"/>
                <a:cs typeface="Arial Unicode MS"/>
              </a:rPr>
              <a:t>3.</a:t>
            </a:r>
            <a:r>
              <a:rPr dirty="0" sz="1000" spc="3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提起 microSD</a:t>
            </a:r>
            <a:r>
              <a:rPr dirty="0" sz="1000" spc="-1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卡架</a:t>
            </a:r>
            <a:r>
              <a:rPr dirty="0" sz="1000" spc="-5">
                <a:latin typeface="Arial Unicode MS"/>
                <a:cs typeface="Arial Unicode MS"/>
              </a:rPr>
              <a:t>。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87350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5	提起</a:t>
            </a:r>
            <a:r>
              <a:rPr dirty="0" sz="1000" spc="-3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microSD</a:t>
            </a:r>
            <a:r>
              <a:rPr dirty="0" sz="1000" spc="-3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卡</a:t>
            </a:r>
            <a:r>
              <a:rPr dirty="0" sz="1000" spc="-5">
                <a:latin typeface="Arial Unicode MS"/>
                <a:cs typeface="Arial Unicode MS"/>
              </a:rPr>
              <a:t>架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4732270"/>
            <a:ext cx="355981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 Unicode MS"/>
                <a:cs typeface="Arial Unicode MS"/>
              </a:rPr>
              <a:t>4.</a:t>
            </a:r>
            <a:r>
              <a:rPr dirty="0" sz="1000" spc="3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将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microSD</a:t>
            </a:r>
            <a:r>
              <a:rPr dirty="0" sz="1000" spc="-1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卡</a:t>
            </a:r>
            <a:r>
              <a:rPr dirty="0" sz="1000">
                <a:latin typeface="Arial Unicode MS"/>
                <a:cs typeface="Arial Unicode MS"/>
              </a:rPr>
              <a:t>插入</a:t>
            </a:r>
            <a:r>
              <a:rPr dirty="0" sz="1000" spc="-5">
                <a:latin typeface="Arial Unicode MS"/>
                <a:cs typeface="Arial Unicode MS"/>
              </a:rPr>
              <a:t>卡</a:t>
            </a:r>
            <a:r>
              <a:rPr dirty="0" sz="1000">
                <a:latin typeface="Arial Unicode MS"/>
                <a:cs typeface="Arial Unicode MS"/>
              </a:rPr>
              <a:t>架盖</a:t>
            </a:r>
            <a:r>
              <a:rPr dirty="0" sz="1000" spc="-5">
                <a:latin typeface="Arial Unicode MS"/>
                <a:cs typeface="Arial Unicode MS"/>
              </a:rPr>
              <a:t>，</a:t>
            </a:r>
            <a:r>
              <a:rPr dirty="0" sz="1000">
                <a:latin typeface="Arial Unicode MS"/>
                <a:cs typeface="Arial Unicode MS"/>
              </a:rPr>
              <a:t>确保</a:t>
            </a:r>
            <a:r>
              <a:rPr dirty="0" sz="1000" spc="-5">
                <a:latin typeface="Arial Unicode MS"/>
                <a:cs typeface="Arial Unicode MS"/>
              </a:rPr>
              <a:t>卡</a:t>
            </a:r>
            <a:r>
              <a:rPr dirty="0" sz="1000">
                <a:latin typeface="Arial Unicode MS"/>
                <a:cs typeface="Arial Unicode MS"/>
              </a:rPr>
              <a:t>滑入</a:t>
            </a:r>
            <a:r>
              <a:rPr dirty="0" sz="1000" spc="-5">
                <a:latin typeface="Arial Unicode MS"/>
                <a:cs typeface="Arial Unicode MS"/>
              </a:rPr>
              <a:t>卡</a:t>
            </a:r>
            <a:r>
              <a:rPr dirty="0" sz="1000">
                <a:latin typeface="Arial Unicode MS"/>
                <a:cs typeface="Arial Unicode MS"/>
              </a:rPr>
              <a:t>架盖</a:t>
            </a:r>
            <a:r>
              <a:rPr dirty="0" sz="1000" spc="-5">
                <a:latin typeface="Arial Unicode MS"/>
                <a:cs typeface="Arial Unicode MS"/>
              </a:rPr>
              <a:t>两</a:t>
            </a:r>
            <a:r>
              <a:rPr dirty="0" sz="1000">
                <a:latin typeface="Arial Unicode MS"/>
                <a:cs typeface="Arial Unicode MS"/>
              </a:rPr>
              <a:t>侧的</a:t>
            </a:r>
            <a:r>
              <a:rPr dirty="0" sz="1000" spc="-5">
                <a:latin typeface="Arial Unicode MS"/>
                <a:cs typeface="Arial Unicode MS"/>
              </a:rPr>
              <a:t>卡</a:t>
            </a:r>
            <a:r>
              <a:rPr dirty="0" sz="1000">
                <a:latin typeface="Arial Unicode MS"/>
                <a:cs typeface="Arial Unicode MS"/>
              </a:rPr>
              <a:t>舌。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87350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6	将 microSD</a:t>
            </a:r>
            <a:r>
              <a:rPr dirty="0" sz="1000">
                <a:latin typeface="Arial Unicode MS"/>
                <a:cs typeface="Arial Unicode MS"/>
              </a:rPr>
              <a:t> 卡插</a:t>
            </a:r>
            <a:r>
              <a:rPr dirty="0" sz="1000" spc="-5">
                <a:latin typeface="Arial Unicode MS"/>
                <a:cs typeface="Arial Unicode MS"/>
              </a:rPr>
              <a:t>入</a:t>
            </a:r>
            <a:r>
              <a:rPr dirty="0" sz="1000">
                <a:latin typeface="Arial Unicode MS"/>
                <a:cs typeface="Arial Unicode MS"/>
              </a:rPr>
              <a:t>卡</a:t>
            </a:r>
            <a:r>
              <a:rPr dirty="0" sz="1000" spc="-5">
                <a:latin typeface="Arial Unicode MS"/>
                <a:cs typeface="Arial Unicode MS"/>
              </a:rPr>
              <a:t>架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0" y="7018259"/>
            <a:ext cx="262826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 Unicode MS"/>
                <a:cs typeface="Arial Unicode MS"/>
              </a:rPr>
              <a:t>5.</a:t>
            </a:r>
            <a:r>
              <a:rPr dirty="0" sz="1000" spc="4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合上</a:t>
            </a:r>
            <a:r>
              <a:rPr dirty="0" sz="1000" spc="-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microSD</a:t>
            </a:r>
            <a:r>
              <a:rPr dirty="0" sz="1000" spc="-10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卡架</a:t>
            </a:r>
            <a:r>
              <a:rPr dirty="0" sz="1000" spc="-5">
                <a:latin typeface="Arial Unicode MS"/>
                <a:cs typeface="Arial Unicode MS"/>
              </a:rPr>
              <a:t>并</a:t>
            </a:r>
            <a:r>
              <a:rPr dirty="0" sz="1000">
                <a:latin typeface="Arial Unicode MS"/>
                <a:cs typeface="Arial Unicode MS"/>
              </a:rPr>
              <a:t>滑动</a:t>
            </a:r>
            <a:r>
              <a:rPr dirty="0" sz="1000" spc="-5">
                <a:latin typeface="Arial Unicode MS"/>
                <a:cs typeface="Arial Unicode MS"/>
              </a:rPr>
              <a:t>到</a:t>
            </a:r>
            <a:r>
              <a:rPr dirty="0" sz="1000" spc="-3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“</a:t>
            </a:r>
            <a:r>
              <a:rPr dirty="0" sz="1000" spc="-3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锁</a:t>
            </a:r>
            <a:r>
              <a:rPr dirty="0" sz="1000" spc="-5">
                <a:latin typeface="Arial Unicode MS"/>
                <a:cs typeface="Arial Unicode MS"/>
              </a:rPr>
              <a:t>定</a:t>
            </a:r>
            <a:r>
              <a:rPr dirty="0" sz="1000" spc="-3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”</a:t>
            </a:r>
            <a:r>
              <a:rPr dirty="0" sz="1000" spc="-3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位置。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8671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7	</a:t>
            </a:r>
            <a:r>
              <a:rPr dirty="0" sz="1000" spc="-10">
                <a:latin typeface="Arial Unicode MS"/>
                <a:cs typeface="Arial Unicode MS"/>
              </a:rPr>
              <a:t>重</a:t>
            </a:r>
            <a:r>
              <a:rPr dirty="0" sz="1000">
                <a:latin typeface="Arial Unicode MS"/>
                <a:cs typeface="Arial Unicode MS"/>
              </a:rPr>
              <a:t>新安</a:t>
            </a:r>
            <a:r>
              <a:rPr dirty="0" sz="1000" spc="-5">
                <a:latin typeface="Arial Unicode MS"/>
                <a:cs typeface="Arial Unicode MS"/>
              </a:rPr>
              <a:t>装</a:t>
            </a:r>
            <a:r>
              <a:rPr dirty="0" sz="1000">
                <a:latin typeface="Arial Unicode MS"/>
                <a:cs typeface="Arial Unicode MS"/>
              </a:rPr>
              <a:t>卡</a:t>
            </a:r>
            <a:r>
              <a:rPr dirty="0" sz="1000" spc="-5">
                <a:latin typeface="Arial Unicode MS"/>
                <a:cs typeface="Arial Unicode MS"/>
              </a:rPr>
              <a:t>盖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300" y="8979644"/>
            <a:ext cx="39014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Arial Unicode MS"/>
                <a:cs typeface="Arial Unicode MS"/>
              </a:rPr>
              <a:t>小</a:t>
            </a:r>
            <a:r>
              <a:rPr dirty="0" sz="1000" b="1">
                <a:latin typeface="Arial Unicode MS"/>
                <a:cs typeface="Arial Unicode MS"/>
              </a:rPr>
              <a:t>心</a:t>
            </a:r>
            <a:r>
              <a:rPr dirty="0" sz="1000" spc="-5" b="1">
                <a:latin typeface="Arial Unicode MS"/>
                <a:cs typeface="Arial Unicode MS"/>
              </a:rPr>
              <a:t>：</a:t>
            </a:r>
            <a:r>
              <a:rPr dirty="0" sz="1000" spc="195" b="1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必须重</a:t>
            </a:r>
            <a:r>
              <a:rPr dirty="0" sz="900" spc="-10">
                <a:latin typeface="Arial Unicode MS"/>
                <a:cs typeface="Arial Unicode MS"/>
              </a:rPr>
              <a:t>新</a:t>
            </a:r>
            <a:r>
              <a:rPr dirty="0" sz="900">
                <a:latin typeface="Arial Unicode MS"/>
                <a:cs typeface="Arial Unicode MS"/>
              </a:rPr>
              <a:t>装好卡盖</a:t>
            </a:r>
            <a:r>
              <a:rPr dirty="0" sz="900" spc="-10">
                <a:latin typeface="Arial Unicode MS"/>
                <a:cs typeface="Arial Unicode MS"/>
              </a:rPr>
              <a:t>并</a:t>
            </a:r>
            <a:r>
              <a:rPr dirty="0" sz="900">
                <a:latin typeface="Arial Unicode MS"/>
                <a:cs typeface="Arial Unicode MS"/>
              </a:rPr>
              <a:t>牢固地将</a:t>
            </a:r>
            <a:r>
              <a:rPr dirty="0" sz="900" spc="-10">
                <a:latin typeface="Arial Unicode MS"/>
                <a:cs typeface="Arial Unicode MS"/>
              </a:rPr>
              <a:t>其</a:t>
            </a:r>
            <a:r>
              <a:rPr dirty="0" sz="900">
                <a:latin typeface="Arial Unicode MS"/>
                <a:cs typeface="Arial Unicode MS"/>
              </a:rPr>
              <a:t>固定到位</a:t>
            </a:r>
            <a:r>
              <a:rPr dirty="0" sz="900" spc="-10">
                <a:latin typeface="Arial Unicode MS"/>
                <a:cs typeface="Arial Unicode MS"/>
              </a:rPr>
              <a:t>，</a:t>
            </a:r>
            <a:r>
              <a:rPr dirty="0" sz="900">
                <a:latin typeface="Arial Unicode MS"/>
                <a:cs typeface="Arial Unicode MS"/>
              </a:rPr>
              <a:t>从而确</a:t>
            </a:r>
            <a:r>
              <a:rPr dirty="0" sz="900" spc="-10">
                <a:latin typeface="Arial Unicode MS"/>
                <a:cs typeface="Arial Unicode MS"/>
              </a:rPr>
              <a:t>保</a:t>
            </a:r>
            <a:r>
              <a:rPr dirty="0" sz="900">
                <a:latin typeface="Arial Unicode MS"/>
                <a:cs typeface="Arial Unicode MS"/>
              </a:rPr>
              <a:t>设备正确</a:t>
            </a:r>
            <a:r>
              <a:rPr dirty="0" sz="900" spc="-10">
                <a:latin typeface="Arial Unicode MS"/>
                <a:cs typeface="Arial Unicode MS"/>
              </a:rPr>
              <a:t>密</a:t>
            </a:r>
            <a:r>
              <a:rPr dirty="0" sz="900">
                <a:latin typeface="Arial Unicode MS"/>
                <a:cs typeface="Arial Unicode MS"/>
              </a:rPr>
              <a:t>封。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5585" y="1464513"/>
            <a:ext cx="1836813" cy="1227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20189" y="2354186"/>
            <a:ext cx="225145" cy="138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17027" y="2351011"/>
            <a:ext cx="231775" cy="144780"/>
          </a:xfrm>
          <a:custGeom>
            <a:avLst/>
            <a:gdLst/>
            <a:ahLst/>
            <a:cxnLst/>
            <a:rect l="l" t="t" r="r" b="b"/>
            <a:pathLst>
              <a:path w="231775" h="144780">
                <a:moveTo>
                  <a:pt x="228307" y="0"/>
                </a:moveTo>
                <a:lnTo>
                  <a:pt x="96799" y="0"/>
                </a:lnTo>
                <a:lnTo>
                  <a:pt x="95567" y="901"/>
                </a:lnTo>
                <a:lnTo>
                  <a:pt x="94742" y="3530"/>
                </a:lnTo>
                <a:lnTo>
                  <a:pt x="95224" y="4978"/>
                </a:lnTo>
                <a:lnTo>
                  <a:pt x="116090" y="19685"/>
                </a:lnTo>
                <a:lnTo>
                  <a:pt x="1600" y="85102"/>
                </a:lnTo>
                <a:lnTo>
                  <a:pt x="0" y="87668"/>
                </a:lnTo>
                <a:lnTo>
                  <a:pt x="1282" y="90411"/>
                </a:lnTo>
                <a:lnTo>
                  <a:pt x="73571" y="144119"/>
                </a:lnTo>
                <a:lnTo>
                  <a:pt x="77038" y="144322"/>
                </a:lnTo>
                <a:lnTo>
                  <a:pt x="88481" y="137782"/>
                </a:lnTo>
                <a:lnTo>
                  <a:pt x="75692" y="137782"/>
                </a:lnTo>
                <a:lnTo>
                  <a:pt x="8966" y="88214"/>
                </a:lnTo>
                <a:lnTo>
                  <a:pt x="123571" y="22720"/>
                </a:lnTo>
                <a:lnTo>
                  <a:pt x="125171" y="20116"/>
                </a:lnTo>
                <a:lnTo>
                  <a:pt x="123825" y="17373"/>
                </a:lnTo>
                <a:lnTo>
                  <a:pt x="108191" y="6350"/>
                </a:lnTo>
                <a:lnTo>
                  <a:pt x="224978" y="6350"/>
                </a:lnTo>
                <a:lnTo>
                  <a:pt x="225132" y="3022"/>
                </a:lnTo>
                <a:lnTo>
                  <a:pt x="228307" y="3022"/>
                </a:lnTo>
                <a:lnTo>
                  <a:pt x="228307" y="0"/>
                </a:lnTo>
                <a:close/>
              </a:path>
              <a:path w="231775" h="144780">
                <a:moveTo>
                  <a:pt x="194856" y="69672"/>
                </a:moveTo>
                <a:lnTo>
                  <a:pt x="75692" y="137782"/>
                </a:lnTo>
                <a:lnTo>
                  <a:pt x="88481" y="137782"/>
                </a:lnTo>
                <a:lnTo>
                  <a:pt x="196253" y="76187"/>
                </a:lnTo>
                <a:lnTo>
                  <a:pt x="207270" y="76187"/>
                </a:lnTo>
                <a:lnTo>
                  <a:pt x="198259" y="69837"/>
                </a:lnTo>
                <a:lnTo>
                  <a:pt x="194856" y="69672"/>
                </a:lnTo>
                <a:close/>
              </a:path>
              <a:path w="231775" h="144780">
                <a:moveTo>
                  <a:pt x="207270" y="76187"/>
                </a:moveTo>
                <a:lnTo>
                  <a:pt x="196253" y="76187"/>
                </a:lnTo>
                <a:lnTo>
                  <a:pt x="222351" y="94589"/>
                </a:lnTo>
                <a:lnTo>
                  <a:pt x="225577" y="94843"/>
                </a:lnTo>
                <a:lnTo>
                  <a:pt x="226606" y="94335"/>
                </a:lnTo>
                <a:lnTo>
                  <a:pt x="227291" y="93294"/>
                </a:lnTo>
                <a:lnTo>
                  <a:pt x="227629" y="86055"/>
                </a:lnTo>
                <a:lnTo>
                  <a:pt x="221272" y="86055"/>
                </a:lnTo>
                <a:lnTo>
                  <a:pt x="207270" y="76187"/>
                </a:lnTo>
                <a:close/>
              </a:path>
              <a:path w="231775" h="144780">
                <a:moveTo>
                  <a:pt x="225132" y="3022"/>
                </a:moveTo>
                <a:lnTo>
                  <a:pt x="221272" y="86055"/>
                </a:lnTo>
                <a:lnTo>
                  <a:pt x="227629" y="86055"/>
                </a:lnTo>
                <a:lnTo>
                  <a:pt x="231342" y="6350"/>
                </a:lnTo>
                <a:lnTo>
                  <a:pt x="228307" y="6350"/>
                </a:lnTo>
                <a:lnTo>
                  <a:pt x="228307" y="3175"/>
                </a:lnTo>
                <a:lnTo>
                  <a:pt x="225132" y="3022"/>
                </a:lnTo>
                <a:close/>
              </a:path>
              <a:path w="231775" h="144780">
                <a:moveTo>
                  <a:pt x="228307" y="0"/>
                </a:moveTo>
                <a:lnTo>
                  <a:pt x="228307" y="6350"/>
                </a:lnTo>
                <a:lnTo>
                  <a:pt x="231342" y="6350"/>
                </a:lnTo>
                <a:lnTo>
                  <a:pt x="231405" y="4978"/>
                </a:lnTo>
                <a:lnTo>
                  <a:pt x="231369" y="3022"/>
                </a:lnTo>
                <a:lnTo>
                  <a:pt x="230606" y="977"/>
                </a:lnTo>
                <a:lnTo>
                  <a:pt x="228307" y="0"/>
                </a:lnTo>
                <a:close/>
              </a:path>
              <a:path w="231775" h="144780">
                <a:moveTo>
                  <a:pt x="228307" y="3022"/>
                </a:moveTo>
                <a:lnTo>
                  <a:pt x="225132" y="3022"/>
                </a:lnTo>
                <a:lnTo>
                  <a:pt x="228307" y="3175"/>
                </a:lnTo>
                <a:lnTo>
                  <a:pt x="228307" y="3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5598" y="3357841"/>
            <a:ext cx="1836801" cy="1291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13266" y="3844925"/>
            <a:ext cx="255790" cy="250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03233" y="3834879"/>
            <a:ext cx="275590" cy="271145"/>
          </a:xfrm>
          <a:custGeom>
            <a:avLst/>
            <a:gdLst/>
            <a:ahLst/>
            <a:cxnLst/>
            <a:rect l="l" t="t" r="r" b="b"/>
            <a:pathLst>
              <a:path w="275589" h="271145">
                <a:moveTo>
                  <a:pt x="137464" y="24545"/>
                </a:moveTo>
                <a:lnTo>
                  <a:pt x="90075" y="51079"/>
                </a:lnTo>
                <a:lnTo>
                  <a:pt x="46936" y="96617"/>
                </a:lnTo>
                <a:lnTo>
                  <a:pt x="12580" y="168124"/>
                </a:lnTo>
                <a:lnTo>
                  <a:pt x="673" y="215455"/>
                </a:lnTo>
                <a:lnTo>
                  <a:pt x="0" y="219036"/>
                </a:lnTo>
                <a:lnTo>
                  <a:pt x="1447" y="222719"/>
                </a:lnTo>
                <a:lnTo>
                  <a:pt x="65836" y="270306"/>
                </a:lnTo>
                <a:lnTo>
                  <a:pt x="69291" y="270763"/>
                </a:lnTo>
                <a:lnTo>
                  <a:pt x="75387" y="268376"/>
                </a:lnTo>
                <a:lnTo>
                  <a:pt x="77609" y="265696"/>
                </a:lnTo>
                <a:lnTo>
                  <a:pt x="78219" y="262470"/>
                </a:lnTo>
                <a:lnTo>
                  <a:pt x="78667" y="260705"/>
                </a:lnTo>
                <a:lnTo>
                  <a:pt x="68859" y="260705"/>
                </a:lnTo>
                <a:lnTo>
                  <a:pt x="59499" y="258927"/>
                </a:lnTo>
                <a:lnTo>
                  <a:pt x="63132" y="244616"/>
                </a:lnTo>
                <a:lnTo>
                  <a:pt x="28466" y="218998"/>
                </a:lnTo>
                <a:lnTo>
                  <a:pt x="19392" y="218998"/>
                </a:lnTo>
                <a:lnTo>
                  <a:pt x="10033" y="217233"/>
                </a:lnTo>
                <a:lnTo>
                  <a:pt x="15697" y="209562"/>
                </a:lnTo>
                <a:lnTo>
                  <a:pt x="21766" y="209562"/>
                </a:lnTo>
                <a:lnTo>
                  <a:pt x="30724" y="173957"/>
                </a:lnTo>
                <a:lnTo>
                  <a:pt x="45392" y="137086"/>
                </a:lnTo>
                <a:lnTo>
                  <a:pt x="81584" y="84150"/>
                </a:lnTo>
                <a:lnTo>
                  <a:pt x="122089" y="52790"/>
                </a:lnTo>
                <a:lnTo>
                  <a:pt x="161518" y="36156"/>
                </a:lnTo>
                <a:lnTo>
                  <a:pt x="165049" y="35064"/>
                </a:lnTo>
                <a:lnTo>
                  <a:pt x="153504" y="35026"/>
                </a:lnTo>
                <a:lnTo>
                  <a:pt x="137464" y="24545"/>
                </a:lnTo>
                <a:close/>
              </a:path>
              <a:path w="275589" h="271145">
                <a:moveTo>
                  <a:pt x="63132" y="244616"/>
                </a:moveTo>
                <a:lnTo>
                  <a:pt x="59499" y="258927"/>
                </a:lnTo>
                <a:lnTo>
                  <a:pt x="68859" y="260705"/>
                </a:lnTo>
                <a:lnTo>
                  <a:pt x="74523" y="253034"/>
                </a:lnTo>
                <a:lnTo>
                  <a:pt x="63132" y="244616"/>
                </a:lnTo>
                <a:close/>
              </a:path>
              <a:path w="275589" h="271145">
                <a:moveTo>
                  <a:pt x="222846" y="59004"/>
                </a:moveTo>
                <a:lnTo>
                  <a:pt x="176290" y="77071"/>
                </a:lnTo>
                <a:lnTo>
                  <a:pt x="129692" y="111353"/>
                </a:lnTo>
                <a:lnTo>
                  <a:pt x="88295" y="169795"/>
                </a:lnTo>
                <a:lnTo>
                  <a:pt x="71890" y="210119"/>
                </a:lnTo>
                <a:lnTo>
                  <a:pt x="63132" y="244616"/>
                </a:lnTo>
                <a:lnTo>
                  <a:pt x="74523" y="253034"/>
                </a:lnTo>
                <a:lnTo>
                  <a:pt x="68859" y="260705"/>
                </a:lnTo>
                <a:lnTo>
                  <a:pt x="78667" y="260705"/>
                </a:lnTo>
                <a:lnTo>
                  <a:pt x="90004" y="216032"/>
                </a:lnTo>
                <a:lnTo>
                  <a:pt x="105333" y="178295"/>
                </a:lnTo>
                <a:lnTo>
                  <a:pt x="143154" y="124828"/>
                </a:lnTo>
                <a:lnTo>
                  <a:pt x="185170" y="93919"/>
                </a:lnTo>
                <a:lnTo>
                  <a:pt x="221436" y="79402"/>
                </a:lnTo>
                <a:lnTo>
                  <a:pt x="217601" y="76898"/>
                </a:lnTo>
                <a:lnTo>
                  <a:pt x="222808" y="68922"/>
                </a:lnTo>
                <a:lnTo>
                  <a:pt x="240233" y="68922"/>
                </a:lnTo>
                <a:lnTo>
                  <a:pt x="225704" y="59435"/>
                </a:lnTo>
                <a:lnTo>
                  <a:pt x="222846" y="59004"/>
                </a:lnTo>
                <a:close/>
              </a:path>
              <a:path w="275589" h="271145">
                <a:moveTo>
                  <a:pt x="15697" y="209562"/>
                </a:moveTo>
                <a:lnTo>
                  <a:pt x="10033" y="217233"/>
                </a:lnTo>
                <a:lnTo>
                  <a:pt x="19392" y="218998"/>
                </a:lnTo>
                <a:lnTo>
                  <a:pt x="20815" y="213344"/>
                </a:lnTo>
                <a:lnTo>
                  <a:pt x="15697" y="209562"/>
                </a:lnTo>
                <a:close/>
              </a:path>
              <a:path w="275589" h="271145">
                <a:moveTo>
                  <a:pt x="20815" y="213344"/>
                </a:moveTo>
                <a:lnTo>
                  <a:pt x="19392" y="218998"/>
                </a:lnTo>
                <a:lnTo>
                  <a:pt x="28466" y="218998"/>
                </a:lnTo>
                <a:lnTo>
                  <a:pt x="20815" y="213344"/>
                </a:lnTo>
                <a:close/>
              </a:path>
              <a:path w="275589" h="271145">
                <a:moveTo>
                  <a:pt x="21766" y="209562"/>
                </a:moveTo>
                <a:lnTo>
                  <a:pt x="15697" y="209562"/>
                </a:lnTo>
                <a:lnTo>
                  <a:pt x="20815" y="213344"/>
                </a:lnTo>
                <a:lnTo>
                  <a:pt x="21766" y="209562"/>
                </a:lnTo>
                <a:close/>
              </a:path>
              <a:path w="275589" h="271145">
                <a:moveTo>
                  <a:pt x="240233" y="68922"/>
                </a:moveTo>
                <a:lnTo>
                  <a:pt x="222808" y="68922"/>
                </a:lnTo>
                <a:lnTo>
                  <a:pt x="225425" y="78079"/>
                </a:lnTo>
                <a:lnTo>
                  <a:pt x="221436" y="79402"/>
                </a:lnTo>
                <a:lnTo>
                  <a:pt x="263537" y="106895"/>
                </a:lnTo>
                <a:lnTo>
                  <a:pt x="267285" y="107047"/>
                </a:lnTo>
                <a:lnTo>
                  <a:pt x="273431" y="103720"/>
                </a:lnTo>
                <a:lnTo>
                  <a:pt x="275348" y="100495"/>
                </a:lnTo>
                <a:lnTo>
                  <a:pt x="275348" y="79413"/>
                </a:lnTo>
                <a:lnTo>
                  <a:pt x="256282" y="79402"/>
                </a:lnTo>
                <a:lnTo>
                  <a:pt x="240233" y="68922"/>
                </a:lnTo>
                <a:close/>
              </a:path>
              <a:path w="275589" h="271145">
                <a:moveTo>
                  <a:pt x="256298" y="36265"/>
                </a:moveTo>
                <a:lnTo>
                  <a:pt x="256298" y="79413"/>
                </a:lnTo>
                <a:lnTo>
                  <a:pt x="275348" y="79413"/>
                </a:lnTo>
                <a:lnTo>
                  <a:pt x="275348" y="37376"/>
                </a:lnTo>
                <a:lnTo>
                  <a:pt x="264553" y="37376"/>
                </a:lnTo>
                <a:lnTo>
                  <a:pt x="256298" y="36265"/>
                </a:lnTo>
                <a:close/>
              </a:path>
              <a:path w="275589" h="271145">
                <a:moveTo>
                  <a:pt x="222808" y="68922"/>
                </a:moveTo>
                <a:lnTo>
                  <a:pt x="217601" y="76898"/>
                </a:lnTo>
                <a:lnTo>
                  <a:pt x="221436" y="79402"/>
                </a:lnTo>
                <a:lnTo>
                  <a:pt x="225425" y="78079"/>
                </a:lnTo>
                <a:lnTo>
                  <a:pt x="222808" y="68922"/>
                </a:lnTo>
                <a:close/>
              </a:path>
              <a:path w="275589" h="271145">
                <a:moveTo>
                  <a:pt x="265823" y="27939"/>
                </a:moveTo>
                <a:lnTo>
                  <a:pt x="256298" y="27939"/>
                </a:lnTo>
                <a:lnTo>
                  <a:pt x="256298" y="36265"/>
                </a:lnTo>
                <a:lnTo>
                  <a:pt x="264553" y="37376"/>
                </a:lnTo>
                <a:lnTo>
                  <a:pt x="265823" y="27939"/>
                </a:lnTo>
                <a:close/>
              </a:path>
              <a:path w="275589" h="271145">
                <a:moveTo>
                  <a:pt x="267093" y="18503"/>
                </a:moveTo>
                <a:lnTo>
                  <a:pt x="264553" y="37376"/>
                </a:lnTo>
                <a:lnTo>
                  <a:pt x="275348" y="37376"/>
                </a:lnTo>
                <a:lnTo>
                  <a:pt x="275315" y="23126"/>
                </a:lnTo>
                <a:lnTo>
                  <a:pt x="271818" y="19138"/>
                </a:lnTo>
                <a:lnTo>
                  <a:pt x="267093" y="18503"/>
                </a:lnTo>
                <a:close/>
              </a:path>
              <a:path w="275589" h="271145">
                <a:moveTo>
                  <a:pt x="182982" y="7175"/>
                </a:moveTo>
                <a:lnTo>
                  <a:pt x="145707" y="7175"/>
                </a:lnTo>
                <a:lnTo>
                  <a:pt x="167030" y="21107"/>
                </a:lnTo>
                <a:lnTo>
                  <a:pt x="168553" y="24460"/>
                </a:lnTo>
                <a:lnTo>
                  <a:pt x="256298" y="36265"/>
                </a:lnTo>
                <a:lnTo>
                  <a:pt x="256298" y="27939"/>
                </a:lnTo>
                <a:lnTo>
                  <a:pt x="265823" y="27939"/>
                </a:lnTo>
                <a:lnTo>
                  <a:pt x="267093" y="18503"/>
                </a:lnTo>
                <a:lnTo>
                  <a:pt x="182982" y="7175"/>
                </a:lnTo>
                <a:close/>
              </a:path>
              <a:path w="275589" h="271145">
                <a:moveTo>
                  <a:pt x="146135" y="21444"/>
                </a:moveTo>
                <a:lnTo>
                  <a:pt x="137464" y="24545"/>
                </a:lnTo>
                <a:lnTo>
                  <a:pt x="153504" y="35026"/>
                </a:lnTo>
                <a:lnTo>
                  <a:pt x="158711" y="27050"/>
                </a:lnTo>
                <a:lnTo>
                  <a:pt x="157459" y="22967"/>
                </a:lnTo>
                <a:lnTo>
                  <a:pt x="146135" y="21444"/>
                </a:lnTo>
                <a:close/>
              </a:path>
              <a:path w="275589" h="271145">
                <a:moveTo>
                  <a:pt x="157459" y="22967"/>
                </a:moveTo>
                <a:lnTo>
                  <a:pt x="158711" y="27050"/>
                </a:lnTo>
                <a:lnTo>
                  <a:pt x="153504" y="35026"/>
                </a:lnTo>
                <a:lnTo>
                  <a:pt x="165081" y="35026"/>
                </a:lnTo>
                <a:lnTo>
                  <a:pt x="167627" y="32054"/>
                </a:lnTo>
                <a:lnTo>
                  <a:pt x="168567" y="25424"/>
                </a:lnTo>
                <a:lnTo>
                  <a:pt x="168553" y="24460"/>
                </a:lnTo>
                <a:lnTo>
                  <a:pt x="157459" y="22967"/>
                </a:lnTo>
                <a:close/>
              </a:path>
              <a:path w="275589" h="271145">
                <a:moveTo>
                  <a:pt x="129705" y="0"/>
                </a:moveTo>
                <a:lnTo>
                  <a:pt x="125476" y="2527"/>
                </a:lnTo>
                <a:lnTo>
                  <a:pt x="122339" y="10820"/>
                </a:lnTo>
                <a:lnTo>
                  <a:pt x="123850" y="15506"/>
                </a:lnTo>
                <a:lnTo>
                  <a:pt x="135351" y="23164"/>
                </a:lnTo>
                <a:lnTo>
                  <a:pt x="137464" y="24545"/>
                </a:lnTo>
                <a:lnTo>
                  <a:pt x="146135" y="21444"/>
                </a:lnTo>
                <a:lnTo>
                  <a:pt x="131546" y="19481"/>
                </a:lnTo>
                <a:lnTo>
                  <a:pt x="132816" y="10032"/>
                </a:lnTo>
                <a:lnTo>
                  <a:pt x="138099" y="2108"/>
                </a:lnTo>
                <a:lnTo>
                  <a:pt x="145358" y="2108"/>
                </a:lnTo>
                <a:lnTo>
                  <a:pt x="129705" y="0"/>
                </a:lnTo>
                <a:close/>
              </a:path>
              <a:path w="275589" h="271145">
                <a:moveTo>
                  <a:pt x="162190" y="17945"/>
                </a:moveTo>
                <a:lnTo>
                  <a:pt x="155917" y="17945"/>
                </a:lnTo>
                <a:lnTo>
                  <a:pt x="157459" y="22967"/>
                </a:lnTo>
                <a:lnTo>
                  <a:pt x="168553" y="24460"/>
                </a:lnTo>
                <a:lnTo>
                  <a:pt x="167030" y="21107"/>
                </a:lnTo>
                <a:lnTo>
                  <a:pt x="162190" y="17945"/>
                </a:lnTo>
                <a:close/>
              </a:path>
              <a:path w="275589" h="271145">
                <a:moveTo>
                  <a:pt x="155917" y="17945"/>
                </a:moveTo>
                <a:lnTo>
                  <a:pt x="146135" y="21444"/>
                </a:lnTo>
                <a:lnTo>
                  <a:pt x="157459" y="22967"/>
                </a:lnTo>
                <a:lnTo>
                  <a:pt x="155917" y="17945"/>
                </a:lnTo>
                <a:close/>
              </a:path>
              <a:path w="275589" h="271145">
                <a:moveTo>
                  <a:pt x="138099" y="2108"/>
                </a:moveTo>
                <a:lnTo>
                  <a:pt x="132816" y="10032"/>
                </a:lnTo>
                <a:lnTo>
                  <a:pt x="131546" y="19481"/>
                </a:lnTo>
                <a:lnTo>
                  <a:pt x="146135" y="21444"/>
                </a:lnTo>
                <a:lnTo>
                  <a:pt x="155917" y="17945"/>
                </a:lnTo>
                <a:lnTo>
                  <a:pt x="162190" y="17945"/>
                </a:lnTo>
                <a:lnTo>
                  <a:pt x="145707" y="7175"/>
                </a:lnTo>
                <a:lnTo>
                  <a:pt x="138099" y="2108"/>
                </a:lnTo>
                <a:close/>
              </a:path>
              <a:path w="275589" h="271145">
                <a:moveTo>
                  <a:pt x="145358" y="2108"/>
                </a:moveTo>
                <a:lnTo>
                  <a:pt x="138099" y="2108"/>
                </a:lnTo>
                <a:lnTo>
                  <a:pt x="145783" y="7226"/>
                </a:lnTo>
                <a:lnTo>
                  <a:pt x="182982" y="7175"/>
                </a:lnTo>
                <a:lnTo>
                  <a:pt x="145358" y="2108"/>
                </a:lnTo>
                <a:close/>
              </a:path>
              <a:path w="275589" h="271145">
                <a:moveTo>
                  <a:pt x="145707" y="7175"/>
                </a:move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3266" y="3844925"/>
            <a:ext cx="255790" cy="250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09926" y="3841572"/>
            <a:ext cx="262890" cy="257175"/>
          </a:xfrm>
          <a:custGeom>
            <a:avLst/>
            <a:gdLst/>
            <a:ahLst/>
            <a:cxnLst/>
            <a:rect l="l" t="t" r="r" b="b"/>
            <a:pathLst>
              <a:path w="262889" h="257175">
                <a:moveTo>
                  <a:pt x="144945" y="19521"/>
                </a:moveTo>
                <a:lnTo>
                  <a:pt x="109178" y="35028"/>
                </a:lnTo>
                <a:lnTo>
                  <a:pt x="65722" y="68668"/>
                </a:lnTo>
                <a:lnTo>
                  <a:pt x="27279" y="124837"/>
                </a:lnTo>
                <a:lnTo>
                  <a:pt x="11940" y="163373"/>
                </a:lnTo>
                <a:lnTo>
                  <a:pt x="228" y="209943"/>
                </a:lnTo>
                <a:lnTo>
                  <a:pt x="0" y="211137"/>
                </a:lnTo>
                <a:lnTo>
                  <a:pt x="482" y="212369"/>
                </a:lnTo>
                <a:lnTo>
                  <a:pt x="60286" y="256565"/>
                </a:lnTo>
                <a:lnTo>
                  <a:pt x="63334" y="256959"/>
                </a:lnTo>
                <a:lnTo>
                  <a:pt x="65290" y="254596"/>
                </a:lnTo>
                <a:lnTo>
                  <a:pt x="65439" y="254012"/>
                </a:lnTo>
                <a:lnTo>
                  <a:pt x="62166" y="254012"/>
                </a:lnTo>
                <a:lnTo>
                  <a:pt x="59054" y="253415"/>
                </a:lnTo>
                <a:lnTo>
                  <a:pt x="60265" y="248644"/>
                </a:lnTo>
                <a:lnTo>
                  <a:pt x="9478" y="211124"/>
                </a:lnTo>
                <a:lnTo>
                  <a:pt x="6464" y="211124"/>
                </a:lnTo>
                <a:lnTo>
                  <a:pt x="3340" y="210540"/>
                </a:lnTo>
                <a:lnTo>
                  <a:pt x="5232" y="207987"/>
                </a:lnTo>
                <a:lnTo>
                  <a:pt x="7253" y="207987"/>
                </a:lnTo>
                <a:lnTo>
                  <a:pt x="17982" y="165322"/>
                </a:lnTo>
                <a:lnTo>
                  <a:pt x="32985" y="127620"/>
                </a:lnTo>
                <a:lnTo>
                  <a:pt x="70307" y="73063"/>
                </a:lnTo>
                <a:lnTo>
                  <a:pt x="112285" y="40560"/>
                </a:lnTo>
                <a:lnTo>
                  <a:pt x="152958" y="23393"/>
                </a:lnTo>
                <a:lnTo>
                  <a:pt x="154139" y="23037"/>
                </a:lnTo>
                <a:lnTo>
                  <a:pt x="150291" y="23012"/>
                </a:lnTo>
                <a:lnTo>
                  <a:pt x="144945" y="19521"/>
                </a:lnTo>
                <a:close/>
              </a:path>
              <a:path w="262889" h="257175">
                <a:moveTo>
                  <a:pt x="60265" y="248644"/>
                </a:moveTo>
                <a:lnTo>
                  <a:pt x="59054" y="253415"/>
                </a:lnTo>
                <a:lnTo>
                  <a:pt x="62166" y="254012"/>
                </a:lnTo>
                <a:lnTo>
                  <a:pt x="64058" y="251447"/>
                </a:lnTo>
                <a:lnTo>
                  <a:pt x="60265" y="248644"/>
                </a:lnTo>
                <a:close/>
              </a:path>
              <a:path w="262889" h="257175">
                <a:moveTo>
                  <a:pt x="215252" y="59169"/>
                </a:moveTo>
                <a:lnTo>
                  <a:pt x="172558" y="75999"/>
                </a:lnTo>
                <a:lnTo>
                  <a:pt x="127482" y="109156"/>
                </a:lnTo>
                <a:lnTo>
                  <a:pt x="87282" y="165936"/>
                </a:lnTo>
                <a:lnTo>
                  <a:pt x="71238" y="205398"/>
                </a:lnTo>
                <a:lnTo>
                  <a:pt x="60265" y="248644"/>
                </a:lnTo>
                <a:lnTo>
                  <a:pt x="64058" y="251447"/>
                </a:lnTo>
                <a:lnTo>
                  <a:pt x="62166" y="254012"/>
                </a:lnTo>
                <a:lnTo>
                  <a:pt x="65439" y="254012"/>
                </a:lnTo>
                <a:lnTo>
                  <a:pt x="77278" y="207372"/>
                </a:lnTo>
                <a:lnTo>
                  <a:pt x="92967" y="168775"/>
                </a:lnTo>
                <a:lnTo>
                  <a:pt x="131978" y="113652"/>
                </a:lnTo>
                <a:lnTo>
                  <a:pt x="175523" y="81611"/>
                </a:lnTo>
                <a:lnTo>
                  <a:pt x="215657" y="65721"/>
                </a:lnTo>
                <a:lnTo>
                  <a:pt x="214375" y="64884"/>
                </a:lnTo>
                <a:lnTo>
                  <a:pt x="216115" y="62230"/>
                </a:lnTo>
                <a:lnTo>
                  <a:pt x="221940" y="62230"/>
                </a:lnTo>
                <a:lnTo>
                  <a:pt x="217855" y="59563"/>
                </a:lnTo>
                <a:lnTo>
                  <a:pt x="215252" y="59169"/>
                </a:lnTo>
                <a:close/>
              </a:path>
              <a:path w="262889" h="257175">
                <a:moveTo>
                  <a:pt x="5232" y="207987"/>
                </a:moveTo>
                <a:lnTo>
                  <a:pt x="3340" y="210540"/>
                </a:lnTo>
                <a:lnTo>
                  <a:pt x="6464" y="211124"/>
                </a:lnTo>
                <a:lnTo>
                  <a:pt x="6936" y="209246"/>
                </a:lnTo>
                <a:lnTo>
                  <a:pt x="5232" y="207987"/>
                </a:lnTo>
                <a:close/>
              </a:path>
              <a:path w="262889" h="257175">
                <a:moveTo>
                  <a:pt x="6936" y="209246"/>
                </a:moveTo>
                <a:lnTo>
                  <a:pt x="6464" y="211124"/>
                </a:lnTo>
                <a:lnTo>
                  <a:pt x="9478" y="211124"/>
                </a:lnTo>
                <a:lnTo>
                  <a:pt x="6936" y="209246"/>
                </a:lnTo>
                <a:close/>
              </a:path>
              <a:path w="262889" h="257175">
                <a:moveTo>
                  <a:pt x="7253" y="207987"/>
                </a:moveTo>
                <a:lnTo>
                  <a:pt x="5232" y="207987"/>
                </a:lnTo>
                <a:lnTo>
                  <a:pt x="6936" y="209246"/>
                </a:lnTo>
                <a:lnTo>
                  <a:pt x="7253" y="207987"/>
                </a:lnTo>
                <a:close/>
              </a:path>
              <a:path w="262889" h="257175">
                <a:moveTo>
                  <a:pt x="221940" y="62230"/>
                </a:moveTo>
                <a:lnTo>
                  <a:pt x="216115" y="62230"/>
                </a:lnTo>
                <a:lnTo>
                  <a:pt x="216992" y="65278"/>
                </a:lnTo>
                <a:lnTo>
                  <a:pt x="215657" y="65721"/>
                </a:lnTo>
                <a:lnTo>
                  <a:pt x="257390" y="92976"/>
                </a:lnTo>
                <a:lnTo>
                  <a:pt x="260642" y="93103"/>
                </a:lnTo>
                <a:lnTo>
                  <a:pt x="261658" y="92544"/>
                </a:lnTo>
                <a:lnTo>
                  <a:pt x="262305" y="91478"/>
                </a:lnTo>
                <a:lnTo>
                  <a:pt x="262305" y="84442"/>
                </a:lnTo>
                <a:lnTo>
                  <a:pt x="255955" y="84442"/>
                </a:lnTo>
                <a:lnTo>
                  <a:pt x="221940" y="62230"/>
                </a:lnTo>
                <a:close/>
              </a:path>
              <a:path w="262889" h="257175">
                <a:moveTo>
                  <a:pt x="255955" y="24027"/>
                </a:moveTo>
                <a:lnTo>
                  <a:pt x="255955" y="84442"/>
                </a:lnTo>
                <a:lnTo>
                  <a:pt x="262305" y="84442"/>
                </a:lnTo>
                <a:lnTo>
                  <a:pt x="262305" y="24396"/>
                </a:lnTo>
                <a:lnTo>
                  <a:pt x="258698" y="24396"/>
                </a:lnTo>
                <a:lnTo>
                  <a:pt x="255955" y="24027"/>
                </a:lnTo>
                <a:close/>
              </a:path>
              <a:path w="262889" h="257175">
                <a:moveTo>
                  <a:pt x="216115" y="62230"/>
                </a:moveTo>
                <a:lnTo>
                  <a:pt x="214375" y="64884"/>
                </a:lnTo>
                <a:lnTo>
                  <a:pt x="215657" y="65721"/>
                </a:lnTo>
                <a:lnTo>
                  <a:pt x="216992" y="65278"/>
                </a:lnTo>
                <a:lnTo>
                  <a:pt x="216115" y="62230"/>
                </a:lnTo>
                <a:close/>
              </a:path>
              <a:path w="262889" h="257175">
                <a:moveTo>
                  <a:pt x="259130" y="21247"/>
                </a:moveTo>
                <a:lnTo>
                  <a:pt x="255955" y="21247"/>
                </a:lnTo>
                <a:lnTo>
                  <a:pt x="255955" y="24027"/>
                </a:lnTo>
                <a:lnTo>
                  <a:pt x="258698" y="24396"/>
                </a:lnTo>
                <a:lnTo>
                  <a:pt x="259130" y="21247"/>
                </a:lnTo>
                <a:close/>
              </a:path>
              <a:path w="262889" h="257175">
                <a:moveTo>
                  <a:pt x="259549" y="18097"/>
                </a:moveTo>
                <a:lnTo>
                  <a:pt x="258698" y="24396"/>
                </a:lnTo>
                <a:lnTo>
                  <a:pt x="262305" y="24396"/>
                </a:lnTo>
                <a:lnTo>
                  <a:pt x="262184" y="19521"/>
                </a:lnTo>
                <a:lnTo>
                  <a:pt x="261124" y="18313"/>
                </a:lnTo>
                <a:lnTo>
                  <a:pt x="259549" y="18097"/>
                </a:lnTo>
                <a:close/>
              </a:path>
              <a:path w="262889" h="257175">
                <a:moveTo>
                  <a:pt x="130272" y="698"/>
                </a:moveTo>
                <a:lnTo>
                  <a:pt x="127888" y="698"/>
                </a:lnTo>
                <a:lnTo>
                  <a:pt x="135559" y="5816"/>
                </a:lnTo>
                <a:lnTo>
                  <a:pt x="139410" y="8335"/>
                </a:lnTo>
                <a:lnTo>
                  <a:pt x="255955" y="24027"/>
                </a:lnTo>
                <a:lnTo>
                  <a:pt x="255955" y="21247"/>
                </a:lnTo>
                <a:lnTo>
                  <a:pt x="259130" y="21247"/>
                </a:lnTo>
                <a:lnTo>
                  <a:pt x="259549" y="18097"/>
                </a:lnTo>
                <a:lnTo>
                  <a:pt x="130272" y="698"/>
                </a:lnTo>
                <a:close/>
              </a:path>
              <a:path w="262889" h="257175">
                <a:moveTo>
                  <a:pt x="151091" y="17322"/>
                </a:moveTo>
                <a:lnTo>
                  <a:pt x="144945" y="19521"/>
                </a:lnTo>
                <a:lnTo>
                  <a:pt x="150291" y="23012"/>
                </a:lnTo>
                <a:lnTo>
                  <a:pt x="152018" y="20358"/>
                </a:lnTo>
                <a:lnTo>
                  <a:pt x="151091" y="17322"/>
                </a:lnTo>
                <a:close/>
              </a:path>
              <a:path w="262889" h="257175">
                <a:moveTo>
                  <a:pt x="153173" y="17322"/>
                </a:moveTo>
                <a:lnTo>
                  <a:pt x="151091" y="17322"/>
                </a:lnTo>
                <a:lnTo>
                  <a:pt x="152018" y="20358"/>
                </a:lnTo>
                <a:lnTo>
                  <a:pt x="150291" y="23012"/>
                </a:lnTo>
                <a:lnTo>
                  <a:pt x="154161" y="23012"/>
                </a:lnTo>
                <a:lnTo>
                  <a:pt x="154990" y="22021"/>
                </a:lnTo>
                <a:lnTo>
                  <a:pt x="155224" y="20358"/>
                </a:lnTo>
                <a:lnTo>
                  <a:pt x="155305" y="19521"/>
                </a:lnTo>
                <a:lnTo>
                  <a:pt x="154787" y="18376"/>
                </a:lnTo>
                <a:lnTo>
                  <a:pt x="153173" y="17322"/>
                </a:lnTo>
                <a:close/>
              </a:path>
              <a:path w="262889" h="257175">
                <a:moveTo>
                  <a:pt x="125082" y="0"/>
                </a:moveTo>
                <a:lnTo>
                  <a:pt x="123672" y="838"/>
                </a:lnTo>
                <a:lnTo>
                  <a:pt x="122631" y="3606"/>
                </a:lnTo>
                <a:lnTo>
                  <a:pt x="123139" y="5168"/>
                </a:lnTo>
                <a:lnTo>
                  <a:pt x="132067" y="11112"/>
                </a:lnTo>
                <a:lnTo>
                  <a:pt x="144945" y="19521"/>
                </a:lnTo>
                <a:lnTo>
                  <a:pt x="151091" y="17322"/>
                </a:lnTo>
                <a:lnTo>
                  <a:pt x="153173" y="17322"/>
                </a:lnTo>
                <a:lnTo>
                  <a:pt x="139410" y="8335"/>
                </a:lnTo>
                <a:lnTo>
                  <a:pt x="125704" y="6489"/>
                </a:lnTo>
                <a:lnTo>
                  <a:pt x="126123" y="3340"/>
                </a:lnTo>
                <a:lnTo>
                  <a:pt x="127888" y="698"/>
                </a:lnTo>
                <a:lnTo>
                  <a:pt x="130272" y="698"/>
                </a:lnTo>
                <a:lnTo>
                  <a:pt x="125082" y="0"/>
                </a:lnTo>
                <a:close/>
              </a:path>
              <a:path w="262889" h="257175">
                <a:moveTo>
                  <a:pt x="127888" y="698"/>
                </a:moveTo>
                <a:lnTo>
                  <a:pt x="126123" y="3340"/>
                </a:lnTo>
                <a:lnTo>
                  <a:pt x="125704" y="6489"/>
                </a:lnTo>
                <a:lnTo>
                  <a:pt x="139410" y="8335"/>
                </a:lnTo>
                <a:lnTo>
                  <a:pt x="135540" y="5803"/>
                </a:lnTo>
                <a:lnTo>
                  <a:pt x="127888" y="698"/>
                </a:lnTo>
                <a:close/>
              </a:path>
              <a:path w="262889" h="257175">
                <a:moveTo>
                  <a:pt x="135534" y="5803"/>
                </a:moveTo>
                <a:close/>
              </a:path>
              <a:path w="262889" h="257175">
                <a:moveTo>
                  <a:pt x="135540" y="5803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05420" y="3634041"/>
            <a:ext cx="755730" cy="419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4155" y="5823496"/>
            <a:ext cx="1584083" cy="1113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64968" y="5857951"/>
            <a:ext cx="146964" cy="1712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56256" y="5850064"/>
            <a:ext cx="164465" cy="187960"/>
          </a:xfrm>
          <a:custGeom>
            <a:avLst/>
            <a:gdLst/>
            <a:ahLst/>
            <a:cxnLst/>
            <a:rect l="l" t="t" r="r" b="b"/>
            <a:pathLst>
              <a:path w="164464" h="187960">
                <a:moveTo>
                  <a:pt x="2269" y="86571"/>
                </a:moveTo>
                <a:lnTo>
                  <a:pt x="32016" y="185280"/>
                </a:lnTo>
                <a:lnTo>
                  <a:pt x="36220" y="187578"/>
                </a:lnTo>
                <a:lnTo>
                  <a:pt x="98372" y="169697"/>
                </a:lnTo>
                <a:lnTo>
                  <a:pt x="43243" y="169697"/>
                </a:lnTo>
                <a:lnTo>
                  <a:pt x="21629" y="97966"/>
                </a:lnTo>
                <a:lnTo>
                  <a:pt x="2269" y="86571"/>
                </a:lnTo>
                <a:close/>
              </a:path>
              <a:path w="164464" h="187960">
                <a:moveTo>
                  <a:pt x="117825" y="18364"/>
                </a:moveTo>
                <a:lnTo>
                  <a:pt x="87096" y="18364"/>
                </a:lnTo>
                <a:lnTo>
                  <a:pt x="145440" y="51714"/>
                </a:lnTo>
                <a:lnTo>
                  <a:pt x="99809" y="136804"/>
                </a:lnTo>
                <a:lnTo>
                  <a:pt x="100888" y="141096"/>
                </a:lnTo>
                <a:lnTo>
                  <a:pt x="113474" y="149491"/>
                </a:lnTo>
                <a:lnTo>
                  <a:pt x="43243" y="169697"/>
                </a:lnTo>
                <a:lnTo>
                  <a:pt x="98372" y="169697"/>
                </a:lnTo>
                <a:lnTo>
                  <a:pt x="136334" y="158775"/>
                </a:lnTo>
                <a:lnTo>
                  <a:pt x="138455" y="156375"/>
                </a:lnTo>
                <a:lnTo>
                  <a:pt x="139369" y="150507"/>
                </a:lnTo>
                <a:lnTo>
                  <a:pt x="138074" y="147573"/>
                </a:lnTo>
                <a:lnTo>
                  <a:pt x="118376" y="134442"/>
                </a:lnTo>
                <a:lnTo>
                  <a:pt x="164350" y="48729"/>
                </a:lnTo>
                <a:lnTo>
                  <a:pt x="163055" y="44208"/>
                </a:lnTo>
                <a:lnTo>
                  <a:pt x="117825" y="18364"/>
                </a:lnTo>
                <a:close/>
              </a:path>
              <a:path w="164464" h="187960">
                <a:moveTo>
                  <a:pt x="15154" y="76476"/>
                </a:moveTo>
                <a:lnTo>
                  <a:pt x="21629" y="97966"/>
                </a:lnTo>
                <a:lnTo>
                  <a:pt x="33477" y="104940"/>
                </a:lnTo>
                <a:lnTo>
                  <a:pt x="35610" y="105219"/>
                </a:lnTo>
                <a:lnTo>
                  <a:pt x="39585" y="104114"/>
                </a:lnTo>
                <a:lnTo>
                  <a:pt x="41274" y="102781"/>
                </a:lnTo>
                <a:lnTo>
                  <a:pt x="49974" y="86753"/>
                </a:lnTo>
                <a:lnTo>
                  <a:pt x="32626" y="86753"/>
                </a:lnTo>
                <a:lnTo>
                  <a:pt x="15154" y="76476"/>
                </a:lnTo>
                <a:close/>
              </a:path>
              <a:path w="164464" h="187960">
                <a:moveTo>
                  <a:pt x="9696" y="73266"/>
                </a:moveTo>
                <a:lnTo>
                  <a:pt x="3657" y="75082"/>
                </a:lnTo>
                <a:lnTo>
                  <a:pt x="450" y="80517"/>
                </a:lnTo>
                <a:lnTo>
                  <a:pt x="2269" y="86571"/>
                </a:lnTo>
                <a:lnTo>
                  <a:pt x="21629" y="97966"/>
                </a:lnTo>
                <a:lnTo>
                  <a:pt x="15154" y="76476"/>
                </a:lnTo>
                <a:lnTo>
                  <a:pt x="9696" y="73266"/>
                </a:lnTo>
                <a:close/>
              </a:path>
              <a:path w="164464" h="187960">
                <a:moveTo>
                  <a:pt x="83985" y="0"/>
                </a:moveTo>
                <a:lnTo>
                  <a:pt x="80073" y="1104"/>
                </a:lnTo>
                <a:lnTo>
                  <a:pt x="78384" y="2463"/>
                </a:lnTo>
                <a:lnTo>
                  <a:pt x="32626" y="86753"/>
                </a:lnTo>
                <a:lnTo>
                  <a:pt x="49974" y="86753"/>
                </a:lnTo>
                <a:lnTo>
                  <a:pt x="87096" y="18364"/>
                </a:lnTo>
                <a:lnTo>
                  <a:pt x="117825" y="18364"/>
                </a:lnTo>
                <a:lnTo>
                  <a:pt x="86131" y="253"/>
                </a:lnTo>
                <a:lnTo>
                  <a:pt x="83985" y="0"/>
                </a:lnTo>
                <a:close/>
              </a:path>
              <a:path w="164464" h="187960">
                <a:moveTo>
                  <a:pt x="450" y="80517"/>
                </a:moveTo>
                <a:lnTo>
                  <a:pt x="0" y="81279"/>
                </a:lnTo>
                <a:lnTo>
                  <a:pt x="1219" y="85953"/>
                </a:lnTo>
                <a:lnTo>
                  <a:pt x="2269" y="86571"/>
                </a:lnTo>
                <a:lnTo>
                  <a:pt x="450" y="80517"/>
                </a:lnTo>
                <a:close/>
              </a:path>
              <a:path w="164464" h="187960">
                <a:moveTo>
                  <a:pt x="3657" y="75082"/>
                </a:moveTo>
                <a:lnTo>
                  <a:pt x="2476" y="75437"/>
                </a:lnTo>
                <a:lnTo>
                  <a:pt x="203" y="79692"/>
                </a:lnTo>
                <a:lnTo>
                  <a:pt x="450" y="80517"/>
                </a:lnTo>
                <a:lnTo>
                  <a:pt x="3657" y="75082"/>
                </a:lnTo>
                <a:close/>
              </a:path>
              <a:path w="164464" h="187960">
                <a:moveTo>
                  <a:pt x="10540" y="73012"/>
                </a:moveTo>
                <a:lnTo>
                  <a:pt x="9696" y="73266"/>
                </a:lnTo>
                <a:lnTo>
                  <a:pt x="15154" y="76476"/>
                </a:lnTo>
                <a:lnTo>
                  <a:pt x="14795" y="75285"/>
                </a:lnTo>
                <a:lnTo>
                  <a:pt x="10540" y="73012"/>
                </a:lnTo>
                <a:close/>
              </a:path>
              <a:path w="164464" h="187960">
                <a:moveTo>
                  <a:pt x="8940" y="72821"/>
                </a:moveTo>
                <a:lnTo>
                  <a:pt x="4279" y="74028"/>
                </a:lnTo>
                <a:lnTo>
                  <a:pt x="3657" y="75082"/>
                </a:lnTo>
                <a:lnTo>
                  <a:pt x="9696" y="73266"/>
                </a:lnTo>
                <a:lnTo>
                  <a:pt x="8940" y="728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64968" y="5857950"/>
            <a:ext cx="146964" cy="1712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79878" y="5308549"/>
            <a:ext cx="602703" cy="7241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55585" y="7601978"/>
            <a:ext cx="1838426" cy="12713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60092" y="8452802"/>
            <a:ext cx="220090" cy="1352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957031" y="8450033"/>
            <a:ext cx="226695" cy="141605"/>
          </a:xfrm>
          <a:custGeom>
            <a:avLst/>
            <a:gdLst/>
            <a:ahLst/>
            <a:cxnLst/>
            <a:rect l="l" t="t" r="r" b="b"/>
            <a:pathLst>
              <a:path w="226694" h="141604">
                <a:moveTo>
                  <a:pt x="5702" y="48361"/>
                </a:moveTo>
                <a:lnTo>
                  <a:pt x="4661" y="48869"/>
                </a:lnTo>
                <a:lnTo>
                  <a:pt x="3975" y="49911"/>
                </a:lnTo>
                <a:lnTo>
                  <a:pt x="26" y="134861"/>
                </a:lnTo>
                <a:lnTo>
                  <a:pt x="0" y="138188"/>
                </a:lnTo>
                <a:lnTo>
                  <a:pt x="762" y="140233"/>
                </a:lnTo>
                <a:lnTo>
                  <a:pt x="3061" y="141211"/>
                </a:lnTo>
                <a:lnTo>
                  <a:pt x="3061" y="134861"/>
                </a:lnTo>
                <a:lnTo>
                  <a:pt x="6391" y="134861"/>
                </a:lnTo>
                <a:lnTo>
                  <a:pt x="10008" y="57150"/>
                </a:lnTo>
                <a:lnTo>
                  <a:pt x="21030" y="57150"/>
                </a:lnTo>
                <a:lnTo>
                  <a:pt x="8928" y="48615"/>
                </a:lnTo>
                <a:lnTo>
                  <a:pt x="5702" y="48361"/>
                </a:lnTo>
                <a:close/>
              </a:path>
              <a:path w="226694" h="141604">
                <a:moveTo>
                  <a:pt x="3061" y="138036"/>
                </a:moveTo>
                <a:lnTo>
                  <a:pt x="3061" y="141211"/>
                </a:lnTo>
                <a:lnTo>
                  <a:pt x="131648" y="141211"/>
                </a:lnTo>
                <a:lnTo>
                  <a:pt x="132880" y="140309"/>
                </a:lnTo>
                <a:lnTo>
                  <a:pt x="133546" y="138188"/>
                </a:lnTo>
                <a:lnTo>
                  <a:pt x="6236" y="138188"/>
                </a:lnTo>
                <a:lnTo>
                  <a:pt x="3061" y="138036"/>
                </a:lnTo>
                <a:close/>
              </a:path>
              <a:path w="226694" h="141604">
                <a:moveTo>
                  <a:pt x="6391" y="134861"/>
                </a:moveTo>
                <a:lnTo>
                  <a:pt x="3061" y="134861"/>
                </a:lnTo>
                <a:lnTo>
                  <a:pt x="3061" y="138036"/>
                </a:lnTo>
                <a:lnTo>
                  <a:pt x="6236" y="138188"/>
                </a:lnTo>
                <a:lnTo>
                  <a:pt x="6391" y="134861"/>
                </a:lnTo>
                <a:close/>
              </a:path>
              <a:path w="226694" h="141604">
                <a:moveTo>
                  <a:pt x="162883" y="6540"/>
                </a:moveTo>
                <a:lnTo>
                  <a:pt x="152248" y="6540"/>
                </a:lnTo>
                <a:lnTo>
                  <a:pt x="217361" y="54914"/>
                </a:lnTo>
                <a:lnTo>
                  <a:pt x="105410" y="118872"/>
                </a:lnTo>
                <a:lnTo>
                  <a:pt x="103823" y="121475"/>
                </a:lnTo>
                <a:lnTo>
                  <a:pt x="105156" y="124218"/>
                </a:lnTo>
                <a:lnTo>
                  <a:pt x="120256" y="134861"/>
                </a:lnTo>
                <a:lnTo>
                  <a:pt x="6391" y="134861"/>
                </a:lnTo>
                <a:lnTo>
                  <a:pt x="6236" y="138188"/>
                </a:lnTo>
                <a:lnTo>
                  <a:pt x="133546" y="138188"/>
                </a:lnTo>
                <a:lnTo>
                  <a:pt x="133706" y="137680"/>
                </a:lnTo>
                <a:lnTo>
                  <a:pt x="133223" y="136232"/>
                </a:lnTo>
                <a:lnTo>
                  <a:pt x="112903" y="121907"/>
                </a:lnTo>
                <a:lnTo>
                  <a:pt x="224727" y="58013"/>
                </a:lnTo>
                <a:lnTo>
                  <a:pt x="226314" y="55448"/>
                </a:lnTo>
                <a:lnTo>
                  <a:pt x="225044" y="52717"/>
                </a:lnTo>
                <a:lnTo>
                  <a:pt x="162883" y="6540"/>
                </a:lnTo>
                <a:close/>
              </a:path>
              <a:path w="226694" h="141604">
                <a:moveTo>
                  <a:pt x="21030" y="57150"/>
                </a:moveTo>
                <a:lnTo>
                  <a:pt x="10008" y="57150"/>
                </a:lnTo>
                <a:lnTo>
                  <a:pt x="32385" y="72923"/>
                </a:lnTo>
                <a:lnTo>
                  <a:pt x="35789" y="73088"/>
                </a:lnTo>
                <a:lnTo>
                  <a:pt x="47190" y="66573"/>
                </a:lnTo>
                <a:lnTo>
                  <a:pt x="34392" y="66573"/>
                </a:lnTo>
                <a:lnTo>
                  <a:pt x="21030" y="57150"/>
                </a:lnTo>
                <a:close/>
              </a:path>
              <a:path w="226694" h="141604">
                <a:moveTo>
                  <a:pt x="150902" y="0"/>
                </a:moveTo>
                <a:lnTo>
                  <a:pt x="34392" y="66573"/>
                </a:lnTo>
                <a:lnTo>
                  <a:pt x="47190" y="66573"/>
                </a:lnTo>
                <a:lnTo>
                  <a:pt x="152248" y="6540"/>
                </a:lnTo>
                <a:lnTo>
                  <a:pt x="162883" y="6540"/>
                </a:lnTo>
                <a:lnTo>
                  <a:pt x="154369" y="215"/>
                </a:lnTo>
                <a:lnTo>
                  <a:pt x="150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254719" y="7867014"/>
            <a:ext cx="416814" cy="2728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44483" y="7857249"/>
            <a:ext cx="437515" cy="293370"/>
          </a:xfrm>
          <a:custGeom>
            <a:avLst/>
            <a:gdLst/>
            <a:ahLst/>
            <a:cxnLst/>
            <a:rect l="l" t="t" r="r" b="b"/>
            <a:pathLst>
              <a:path w="437514" h="293370">
                <a:moveTo>
                  <a:pt x="10236" y="182981"/>
                </a:moveTo>
                <a:lnTo>
                  <a:pt x="1092" y="185635"/>
                </a:lnTo>
                <a:lnTo>
                  <a:pt x="31419" y="290309"/>
                </a:lnTo>
                <a:lnTo>
                  <a:pt x="36576" y="293204"/>
                </a:lnTo>
                <a:lnTo>
                  <a:pt x="76297" y="282651"/>
                </a:lnTo>
                <a:lnTo>
                  <a:pt x="39116" y="282651"/>
                </a:lnTo>
                <a:lnTo>
                  <a:pt x="36652" y="273456"/>
                </a:lnTo>
                <a:lnTo>
                  <a:pt x="45677" y="271054"/>
                </a:lnTo>
                <a:lnTo>
                  <a:pt x="26055" y="203357"/>
                </a:lnTo>
                <a:lnTo>
                  <a:pt x="5422" y="191198"/>
                </a:lnTo>
                <a:lnTo>
                  <a:pt x="10236" y="182981"/>
                </a:lnTo>
                <a:close/>
              </a:path>
              <a:path w="437514" h="293370">
                <a:moveTo>
                  <a:pt x="45677" y="271054"/>
                </a:moveTo>
                <a:lnTo>
                  <a:pt x="36652" y="273456"/>
                </a:lnTo>
                <a:lnTo>
                  <a:pt x="39116" y="282651"/>
                </a:lnTo>
                <a:lnTo>
                  <a:pt x="48272" y="280009"/>
                </a:lnTo>
                <a:lnTo>
                  <a:pt x="45677" y="271054"/>
                </a:lnTo>
                <a:close/>
              </a:path>
              <a:path w="437514" h="293370">
                <a:moveTo>
                  <a:pt x="110239" y="254288"/>
                </a:moveTo>
                <a:lnTo>
                  <a:pt x="92093" y="258889"/>
                </a:lnTo>
                <a:lnTo>
                  <a:pt x="55022" y="268566"/>
                </a:lnTo>
                <a:lnTo>
                  <a:pt x="45677" y="271054"/>
                </a:lnTo>
                <a:lnTo>
                  <a:pt x="48272" y="280009"/>
                </a:lnTo>
                <a:lnTo>
                  <a:pt x="39116" y="282651"/>
                </a:lnTo>
                <a:lnTo>
                  <a:pt x="76297" y="282651"/>
                </a:lnTo>
                <a:lnTo>
                  <a:pt x="110585" y="273823"/>
                </a:lnTo>
                <a:lnTo>
                  <a:pt x="122301" y="270954"/>
                </a:lnTo>
                <a:lnTo>
                  <a:pt x="126199" y="270040"/>
                </a:lnTo>
                <a:lnTo>
                  <a:pt x="130530" y="269100"/>
                </a:lnTo>
                <a:lnTo>
                  <a:pt x="132562" y="268706"/>
                </a:lnTo>
                <a:lnTo>
                  <a:pt x="133482" y="268566"/>
                </a:lnTo>
                <a:lnTo>
                  <a:pt x="133261" y="268566"/>
                </a:lnTo>
                <a:lnTo>
                  <a:pt x="133176" y="265010"/>
                </a:lnTo>
                <a:lnTo>
                  <a:pt x="126161" y="265010"/>
                </a:lnTo>
                <a:lnTo>
                  <a:pt x="123812" y="263194"/>
                </a:lnTo>
                <a:lnTo>
                  <a:pt x="121602" y="261670"/>
                </a:lnTo>
                <a:lnTo>
                  <a:pt x="114175" y="256796"/>
                </a:lnTo>
                <a:lnTo>
                  <a:pt x="110239" y="254288"/>
                </a:lnTo>
                <a:close/>
              </a:path>
              <a:path w="437514" h="293370">
                <a:moveTo>
                  <a:pt x="133159" y="264274"/>
                </a:moveTo>
                <a:lnTo>
                  <a:pt x="133261" y="268566"/>
                </a:lnTo>
                <a:lnTo>
                  <a:pt x="133564" y="268543"/>
                </a:lnTo>
                <a:lnTo>
                  <a:pt x="133159" y="264274"/>
                </a:lnTo>
                <a:close/>
              </a:path>
              <a:path w="437514" h="293370">
                <a:moveTo>
                  <a:pt x="133564" y="268543"/>
                </a:moveTo>
                <a:lnTo>
                  <a:pt x="133261" y="268566"/>
                </a:lnTo>
                <a:lnTo>
                  <a:pt x="133565" y="268554"/>
                </a:lnTo>
                <a:close/>
              </a:path>
              <a:path w="437514" h="293370">
                <a:moveTo>
                  <a:pt x="141229" y="264274"/>
                </a:moveTo>
                <a:lnTo>
                  <a:pt x="133159" y="264274"/>
                </a:lnTo>
                <a:lnTo>
                  <a:pt x="133564" y="268543"/>
                </a:lnTo>
                <a:lnTo>
                  <a:pt x="134251" y="268490"/>
                </a:lnTo>
                <a:lnTo>
                  <a:pt x="135832" y="268490"/>
                </a:lnTo>
                <a:lnTo>
                  <a:pt x="139395" y="266420"/>
                </a:lnTo>
                <a:lnTo>
                  <a:pt x="140728" y="265188"/>
                </a:lnTo>
                <a:lnTo>
                  <a:pt x="141229" y="264274"/>
                </a:lnTo>
                <a:close/>
              </a:path>
              <a:path w="437514" h="293370">
                <a:moveTo>
                  <a:pt x="135832" y="268490"/>
                </a:moveTo>
                <a:lnTo>
                  <a:pt x="134251" y="268490"/>
                </a:lnTo>
                <a:lnTo>
                  <a:pt x="135788" y="268516"/>
                </a:lnTo>
                <a:close/>
              </a:path>
              <a:path w="437514" h="293370">
                <a:moveTo>
                  <a:pt x="132842" y="249516"/>
                </a:moveTo>
                <a:lnTo>
                  <a:pt x="131279" y="249580"/>
                </a:lnTo>
                <a:lnTo>
                  <a:pt x="130467" y="249745"/>
                </a:lnTo>
                <a:lnTo>
                  <a:pt x="129209" y="249948"/>
                </a:lnTo>
                <a:lnTo>
                  <a:pt x="124853" y="250736"/>
                </a:lnTo>
                <a:lnTo>
                  <a:pt x="117284" y="252539"/>
                </a:lnTo>
                <a:lnTo>
                  <a:pt x="110239" y="254288"/>
                </a:lnTo>
                <a:lnTo>
                  <a:pt x="114175" y="256796"/>
                </a:lnTo>
                <a:lnTo>
                  <a:pt x="118808" y="259816"/>
                </a:lnTo>
                <a:lnTo>
                  <a:pt x="121602" y="261670"/>
                </a:lnTo>
                <a:lnTo>
                  <a:pt x="123812" y="263194"/>
                </a:lnTo>
                <a:lnTo>
                  <a:pt x="126161" y="265010"/>
                </a:lnTo>
                <a:lnTo>
                  <a:pt x="125590" y="264363"/>
                </a:lnTo>
                <a:lnTo>
                  <a:pt x="124714" y="262953"/>
                </a:lnTo>
                <a:lnTo>
                  <a:pt x="123860" y="261137"/>
                </a:lnTo>
                <a:lnTo>
                  <a:pt x="123761" y="257581"/>
                </a:lnTo>
                <a:lnTo>
                  <a:pt x="124091" y="255866"/>
                </a:lnTo>
                <a:lnTo>
                  <a:pt x="126276" y="251929"/>
                </a:lnTo>
                <a:lnTo>
                  <a:pt x="128460" y="250583"/>
                </a:lnTo>
                <a:lnTo>
                  <a:pt x="131292" y="249580"/>
                </a:lnTo>
                <a:lnTo>
                  <a:pt x="132842" y="249516"/>
                </a:lnTo>
                <a:close/>
              </a:path>
              <a:path w="437514" h="293370">
                <a:moveTo>
                  <a:pt x="129794" y="261137"/>
                </a:moveTo>
                <a:lnTo>
                  <a:pt x="125590" y="264363"/>
                </a:lnTo>
                <a:lnTo>
                  <a:pt x="126161" y="265010"/>
                </a:lnTo>
                <a:lnTo>
                  <a:pt x="129794" y="261137"/>
                </a:lnTo>
                <a:close/>
              </a:path>
              <a:path w="437514" h="293370">
                <a:moveTo>
                  <a:pt x="142668" y="261137"/>
                </a:moveTo>
                <a:lnTo>
                  <a:pt x="129794" y="261137"/>
                </a:lnTo>
                <a:lnTo>
                  <a:pt x="126161" y="265010"/>
                </a:lnTo>
                <a:lnTo>
                  <a:pt x="133176" y="265010"/>
                </a:lnTo>
                <a:lnTo>
                  <a:pt x="133159" y="264274"/>
                </a:lnTo>
                <a:lnTo>
                  <a:pt x="141229" y="264274"/>
                </a:lnTo>
                <a:lnTo>
                  <a:pt x="142506" y="262000"/>
                </a:lnTo>
                <a:lnTo>
                  <a:pt x="142668" y="261137"/>
                </a:lnTo>
                <a:close/>
              </a:path>
              <a:path w="437514" h="293370">
                <a:moveTo>
                  <a:pt x="132257" y="259245"/>
                </a:moveTo>
                <a:lnTo>
                  <a:pt x="124714" y="262953"/>
                </a:lnTo>
                <a:lnTo>
                  <a:pt x="125590" y="264363"/>
                </a:lnTo>
                <a:lnTo>
                  <a:pt x="132257" y="259245"/>
                </a:lnTo>
                <a:close/>
              </a:path>
              <a:path w="437514" h="293370">
                <a:moveTo>
                  <a:pt x="142822" y="259245"/>
                </a:moveTo>
                <a:lnTo>
                  <a:pt x="132257" y="259245"/>
                </a:lnTo>
                <a:lnTo>
                  <a:pt x="125590" y="264363"/>
                </a:lnTo>
                <a:lnTo>
                  <a:pt x="129794" y="261137"/>
                </a:lnTo>
                <a:lnTo>
                  <a:pt x="142668" y="261137"/>
                </a:lnTo>
                <a:lnTo>
                  <a:pt x="142746" y="260720"/>
                </a:lnTo>
                <a:lnTo>
                  <a:pt x="142822" y="259245"/>
                </a:lnTo>
                <a:close/>
              </a:path>
              <a:path w="437514" h="293370">
                <a:moveTo>
                  <a:pt x="124968" y="254317"/>
                </a:moveTo>
                <a:lnTo>
                  <a:pt x="124091" y="255866"/>
                </a:lnTo>
                <a:lnTo>
                  <a:pt x="123940" y="256654"/>
                </a:lnTo>
                <a:lnTo>
                  <a:pt x="123860" y="261137"/>
                </a:lnTo>
                <a:lnTo>
                  <a:pt x="124714" y="262953"/>
                </a:lnTo>
                <a:lnTo>
                  <a:pt x="132969" y="258889"/>
                </a:lnTo>
                <a:lnTo>
                  <a:pt x="133172" y="258889"/>
                </a:lnTo>
                <a:lnTo>
                  <a:pt x="124968" y="254317"/>
                </a:lnTo>
                <a:close/>
              </a:path>
              <a:path w="437514" h="293370">
                <a:moveTo>
                  <a:pt x="137284" y="249516"/>
                </a:moveTo>
                <a:lnTo>
                  <a:pt x="132842" y="249516"/>
                </a:lnTo>
                <a:lnTo>
                  <a:pt x="133045" y="258584"/>
                </a:lnTo>
                <a:lnTo>
                  <a:pt x="133146" y="258874"/>
                </a:lnTo>
                <a:lnTo>
                  <a:pt x="132969" y="258889"/>
                </a:lnTo>
                <a:lnTo>
                  <a:pt x="124714" y="262953"/>
                </a:lnTo>
                <a:lnTo>
                  <a:pt x="132257" y="259245"/>
                </a:lnTo>
                <a:lnTo>
                  <a:pt x="142822" y="259245"/>
                </a:lnTo>
                <a:lnTo>
                  <a:pt x="142786" y="256654"/>
                </a:lnTo>
                <a:lnTo>
                  <a:pt x="141681" y="254288"/>
                </a:lnTo>
                <a:lnTo>
                  <a:pt x="140970" y="252920"/>
                </a:lnTo>
                <a:lnTo>
                  <a:pt x="140385" y="252387"/>
                </a:lnTo>
                <a:lnTo>
                  <a:pt x="139915" y="251840"/>
                </a:lnTo>
                <a:lnTo>
                  <a:pt x="137284" y="249516"/>
                </a:lnTo>
                <a:close/>
              </a:path>
              <a:path w="437514" h="293370">
                <a:moveTo>
                  <a:pt x="133146" y="258874"/>
                </a:moveTo>
                <a:close/>
              </a:path>
              <a:path w="437514" h="293370">
                <a:moveTo>
                  <a:pt x="129844" y="250101"/>
                </a:moveTo>
                <a:lnTo>
                  <a:pt x="128460" y="250583"/>
                </a:lnTo>
                <a:lnTo>
                  <a:pt x="126276" y="251929"/>
                </a:lnTo>
                <a:lnTo>
                  <a:pt x="124968" y="254317"/>
                </a:lnTo>
                <a:lnTo>
                  <a:pt x="133146" y="258874"/>
                </a:lnTo>
                <a:lnTo>
                  <a:pt x="129844" y="250101"/>
                </a:lnTo>
                <a:close/>
              </a:path>
              <a:path w="437514" h="293370">
                <a:moveTo>
                  <a:pt x="129844" y="250101"/>
                </a:moveTo>
                <a:lnTo>
                  <a:pt x="133036" y="258584"/>
                </a:lnTo>
                <a:lnTo>
                  <a:pt x="129844" y="250101"/>
                </a:lnTo>
                <a:close/>
              </a:path>
              <a:path w="437514" h="293370">
                <a:moveTo>
                  <a:pt x="132842" y="249516"/>
                </a:moveTo>
                <a:lnTo>
                  <a:pt x="131292" y="249580"/>
                </a:lnTo>
                <a:lnTo>
                  <a:pt x="129844" y="250101"/>
                </a:lnTo>
                <a:lnTo>
                  <a:pt x="133045" y="258584"/>
                </a:lnTo>
                <a:lnTo>
                  <a:pt x="132842" y="249516"/>
                </a:lnTo>
                <a:close/>
              </a:path>
              <a:path w="437514" h="293370">
                <a:moveTo>
                  <a:pt x="389133" y="36641"/>
                </a:moveTo>
                <a:lnTo>
                  <a:pt x="317481" y="49118"/>
                </a:lnTo>
                <a:lnTo>
                  <a:pt x="273498" y="65299"/>
                </a:lnTo>
                <a:lnTo>
                  <a:pt x="233202" y="85822"/>
                </a:lnTo>
                <a:lnTo>
                  <a:pt x="197027" y="109461"/>
                </a:lnTo>
                <a:lnTo>
                  <a:pt x="158208" y="141614"/>
                </a:lnTo>
                <a:lnTo>
                  <a:pt x="127228" y="174548"/>
                </a:lnTo>
                <a:lnTo>
                  <a:pt x="104871" y="206125"/>
                </a:lnTo>
                <a:lnTo>
                  <a:pt x="90728" y="238747"/>
                </a:lnTo>
                <a:lnTo>
                  <a:pt x="92430" y="243192"/>
                </a:lnTo>
                <a:lnTo>
                  <a:pt x="103016" y="249745"/>
                </a:lnTo>
                <a:lnTo>
                  <a:pt x="110239" y="254288"/>
                </a:lnTo>
                <a:lnTo>
                  <a:pt x="117284" y="252539"/>
                </a:lnTo>
                <a:lnTo>
                  <a:pt x="124853" y="250736"/>
                </a:lnTo>
                <a:lnTo>
                  <a:pt x="129209" y="249948"/>
                </a:lnTo>
                <a:lnTo>
                  <a:pt x="130592" y="249720"/>
                </a:lnTo>
                <a:lnTo>
                  <a:pt x="131279" y="249580"/>
                </a:lnTo>
                <a:lnTo>
                  <a:pt x="132842" y="249516"/>
                </a:lnTo>
                <a:lnTo>
                  <a:pt x="137284" y="249516"/>
                </a:lnTo>
                <a:lnTo>
                  <a:pt x="134848" y="247586"/>
                </a:lnTo>
                <a:lnTo>
                  <a:pt x="130822" y="244881"/>
                </a:lnTo>
                <a:lnTo>
                  <a:pt x="123325" y="240029"/>
                </a:lnTo>
                <a:lnTo>
                  <a:pt x="110210" y="240029"/>
                </a:lnTo>
                <a:lnTo>
                  <a:pt x="101079" y="237337"/>
                </a:lnTo>
                <a:lnTo>
                  <a:pt x="106070" y="229222"/>
                </a:lnTo>
                <a:lnTo>
                  <a:pt x="114321" y="229222"/>
                </a:lnTo>
                <a:lnTo>
                  <a:pt x="114508" y="228730"/>
                </a:lnTo>
                <a:lnTo>
                  <a:pt x="141947" y="186639"/>
                </a:lnTo>
                <a:lnTo>
                  <a:pt x="188856" y="139966"/>
                </a:lnTo>
                <a:lnTo>
                  <a:pt x="252044" y="97066"/>
                </a:lnTo>
                <a:lnTo>
                  <a:pt x="288748" y="79502"/>
                </a:lnTo>
                <a:lnTo>
                  <a:pt x="328345" y="65803"/>
                </a:lnTo>
                <a:lnTo>
                  <a:pt x="370476" y="56902"/>
                </a:lnTo>
                <a:lnTo>
                  <a:pt x="414782" y="53733"/>
                </a:lnTo>
                <a:lnTo>
                  <a:pt x="431730" y="53733"/>
                </a:lnTo>
                <a:lnTo>
                  <a:pt x="432692" y="53009"/>
                </a:lnTo>
                <a:lnTo>
                  <a:pt x="422884" y="53009"/>
                </a:lnTo>
                <a:lnTo>
                  <a:pt x="389133" y="36641"/>
                </a:lnTo>
                <a:close/>
              </a:path>
              <a:path w="437514" h="293370">
                <a:moveTo>
                  <a:pt x="106070" y="229222"/>
                </a:moveTo>
                <a:lnTo>
                  <a:pt x="101079" y="237337"/>
                </a:lnTo>
                <a:lnTo>
                  <a:pt x="110210" y="240029"/>
                </a:lnTo>
                <a:lnTo>
                  <a:pt x="112753" y="233345"/>
                </a:lnTo>
                <a:lnTo>
                  <a:pt x="106070" y="229222"/>
                </a:lnTo>
                <a:close/>
              </a:path>
              <a:path w="437514" h="293370">
                <a:moveTo>
                  <a:pt x="112753" y="233345"/>
                </a:moveTo>
                <a:lnTo>
                  <a:pt x="110210" y="240029"/>
                </a:lnTo>
                <a:lnTo>
                  <a:pt x="123325" y="240029"/>
                </a:lnTo>
                <a:lnTo>
                  <a:pt x="120027" y="237896"/>
                </a:lnTo>
                <a:lnTo>
                  <a:pt x="112753" y="233345"/>
                </a:lnTo>
                <a:close/>
              </a:path>
              <a:path w="437514" h="293370">
                <a:moveTo>
                  <a:pt x="114321" y="229222"/>
                </a:moveTo>
                <a:lnTo>
                  <a:pt x="106070" y="229222"/>
                </a:lnTo>
                <a:lnTo>
                  <a:pt x="112753" y="233345"/>
                </a:lnTo>
                <a:lnTo>
                  <a:pt x="114321" y="229222"/>
                </a:lnTo>
                <a:close/>
              </a:path>
              <a:path w="437514" h="293370">
                <a:moveTo>
                  <a:pt x="24516" y="180327"/>
                </a:moveTo>
                <a:lnTo>
                  <a:pt x="19380" y="180327"/>
                </a:lnTo>
                <a:lnTo>
                  <a:pt x="26055" y="203357"/>
                </a:lnTo>
                <a:lnTo>
                  <a:pt x="37211" y="209969"/>
                </a:lnTo>
                <a:lnTo>
                  <a:pt x="40271" y="210223"/>
                </a:lnTo>
                <a:lnTo>
                  <a:pt x="45783" y="208051"/>
                </a:lnTo>
                <a:lnTo>
                  <a:pt x="47840" y="205778"/>
                </a:lnTo>
                <a:lnTo>
                  <a:pt x="48679" y="202945"/>
                </a:lnTo>
                <a:lnTo>
                  <a:pt x="49669" y="200266"/>
                </a:lnTo>
                <a:lnTo>
                  <a:pt x="39535" y="200266"/>
                </a:lnTo>
                <a:lnTo>
                  <a:pt x="30391" y="197599"/>
                </a:lnTo>
                <a:lnTo>
                  <a:pt x="34568" y="186269"/>
                </a:lnTo>
                <a:lnTo>
                  <a:pt x="24516" y="180327"/>
                </a:lnTo>
                <a:close/>
              </a:path>
              <a:path w="437514" h="293370">
                <a:moveTo>
                  <a:pt x="19380" y="180327"/>
                </a:moveTo>
                <a:lnTo>
                  <a:pt x="10236" y="182981"/>
                </a:lnTo>
                <a:lnTo>
                  <a:pt x="5422" y="191198"/>
                </a:lnTo>
                <a:lnTo>
                  <a:pt x="26055" y="203357"/>
                </a:lnTo>
                <a:lnTo>
                  <a:pt x="19380" y="180327"/>
                </a:lnTo>
                <a:close/>
              </a:path>
              <a:path w="437514" h="293370">
                <a:moveTo>
                  <a:pt x="34568" y="186269"/>
                </a:moveTo>
                <a:lnTo>
                  <a:pt x="30391" y="197599"/>
                </a:lnTo>
                <a:lnTo>
                  <a:pt x="39535" y="200266"/>
                </a:lnTo>
                <a:lnTo>
                  <a:pt x="44386" y="192074"/>
                </a:lnTo>
                <a:lnTo>
                  <a:pt x="34568" y="186269"/>
                </a:lnTo>
                <a:close/>
              </a:path>
              <a:path w="437514" h="293370">
                <a:moveTo>
                  <a:pt x="347319" y="0"/>
                </a:moveTo>
                <a:lnTo>
                  <a:pt x="343065" y="0"/>
                </a:lnTo>
                <a:lnTo>
                  <a:pt x="293361" y="3754"/>
                </a:lnTo>
                <a:lnTo>
                  <a:pt x="246902" y="14204"/>
                </a:lnTo>
                <a:lnTo>
                  <a:pt x="204019" y="30148"/>
                </a:lnTo>
                <a:lnTo>
                  <a:pt x="165046" y="50388"/>
                </a:lnTo>
                <a:lnTo>
                  <a:pt x="130314" y="73723"/>
                </a:lnTo>
                <a:lnTo>
                  <a:pt x="93297" y="105489"/>
                </a:lnTo>
                <a:lnTo>
                  <a:pt x="63919" y="138074"/>
                </a:lnTo>
                <a:lnTo>
                  <a:pt x="35422" y="183951"/>
                </a:lnTo>
                <a:lnTo>
                  <a:pt x="34568" y="186269"/>
                </a:lnTo>
                <a:lnTo>
                  <a:pt x="44386" y="192074"/>
                </a:lnTo>
                <a:lnTo>
                  <a:pt x="39535" y="200266"/>
                </a:lnTo>
                <a:lnTo>
                  <a:pt x="49669" y="200266"/>
                </a:lnTo>
                <a:lnTo>
                  <a:pt x="52871" y="191598"/>
                </a:lnTo>
                <a:lnTo>
                  <a:pt x="59356" y="178711"/>
                </a:lnTo>
                <a:lnTo>
                  <a:pt x="98951" y="126837"/>
                </a:lnTo>
                <a:lnTo>
                  <a:pt x="151653" y="81756"/>
                </a:lnTo>
                <a:lnTo>
                  <a:pt x="219133" y="44371"/>
                </a:lnTo>
                <a:lnTo>
                  <a:pt x="257678" y="30911"/>
                </a:lnTo>
                <a:lnTo>
                  <a:pt x="299073" y="22167"/>
                </a:lnTo>
                <a:lnTo>
                  <a:pt x="343065" y="19049"/>
                </a:lnTo>
                <a:lnTo>
                  <a:pt x="352862" y="19049"/>
                </a:lnTo>
                <a:lnTo>
                  <a:pt x="351396" y="18338"/>
                </a:lnTo>
                <a:lnTo>
                  <a:pt x="355561" y="9766"/>
                </a:lnTo>
                <a:lnTo>
                  <a:pt x="377393" y="9766"/>
                </a:lnTo>
                <a:lnTo>
                  <a:pt x="358521" y="609"/>
                </a:lnTo>
                <a:lnTo>
                  <a:pt x="357251" y="292"/>
                </a:lnTo>
                <a:lnTo>
                  <a:pt x="351612" y="76"/>
                </a:lnTo>
                <a:lnTo>
                  <a:pt x="347319" y="0"/>
                </a:lnTo>
                <a:close/>
              </a:path>
              <a:path w="437514" h="293370">
                <a:moveTo>
                  <a:pt x="11671" y="172783"/>
                </a:moveTo>
                <a:lnTo>
                  <a:pt x="7467" y="173062"/>
                </a:lnTo>
                <a:lnTo>
                  <a:pt x="1295" y="177863"/>
                </a:lnTo>
                <a:lnTo>
                  <a:pt x="0" y="181876"/>
                </a:lnTo>
                <a:lnTo>
                  <a:pt x="1092" y="185635"/>
                </a:lnTo>
                <a:lnTo>
                  <a:pt x="19380" y="180327"/>
                </a:lnTo>
                <a:lnTo>
                  <a:pt x="24516" y="180327"/>
                </a:lnTo>
                <a:lnTo>
                  <a:pt x="11671" y="172783"/>
                </a:lnTo>
                <a:close/>
              </a:path>
              <a:path w="437514" h="293370">
                <a:moveTo>
                  <a:pt x="431730" y="53733"/>
                </a:moveTo>
                <a:lnTo>
                  <a:pt x="418719" y="53733"/>
                </a:lnTo>
                <a:lnTo>
                  <a:pt x="422694" y="53809"/>
                </a:lnTo>
                <a:lnTo>
                  <a:pt x="431190" y="54140"/>
                </a:lnTo>
                <a:lnTo>
                  <a:pt x="431730" y="53733"/>
                </a:lnTo>
                <a:close/>
              </a:path>
              <a:path w="437514" h="293370">
                <a:moveTo>
                  <a:pt x="418973" y="34683"/>
                </a:moveTo>
                <a:lnTo>
                  <a:pt x="414782" y="34683"/>
                </a:lnTo>
                <a:lnTo>
                  <a:pt x="389133" y="36641"/>
                </a:lnTo>
                <a:lnTo>
                  <a:pt x="422884" y="53009"/>
                </a:lnTo>
                <a:lnTo>
                  <a:pt x="427050" y="44437"/>
                </a:lnTo>
                <a:lnTo>
                  <a:pt x="427418" y="34924"/>
                </a:lnTo>
                <a:lnTo>
                  <a:pt x="423176" y="34759"/>
                </a:lnTo>
                <a:lnTo>
                  <a:pt x="418973" y="34683"/>
                </a:lnTo>
                <a:close/>
              </a:path>
              <a:path w="437514" h="293370">
                <a:moveTo>
                  <a:pt x="428749" y="34683"/>
                </a:moveTo>
                <a:lnTo>
                  <a:pt x="418973" y="34683"/>
                </a:lnTo>
                <a:lnTo>
                  <a:pt x="423176" y="34759"/>
                </a:lnTo>
                <a:lnTo>
                  <a:pt x="427418" y="34924"/>
                </a:lnTo>
                <a:lnTo>
                  <a:pt x="427050" y="44437"/>
                </a:lnTo>
                <a:lnTo>
                  <a:pt x="422884" y="53009"/>
                </a:lnTo>
                <a:lnTo>
                  <a:pt x="432692" y="53009"/>
                </a:lnTo>
                <a:lnTo>
                  <a:pt x="435190" y="51130"/>
                </a:lnTo>
                <a:lnTo>
                  <a:pt x="437375" y="42379"/>
                </a:lnTo>
                <a:lnTo>
                  <a:pt x="435267" y="37845"/>
                </a:lnTo>
                <a:lnTo>
                  <a:pt x="428749" y="34683"/>
                </a:lnTo>
                <a:close/>
              </a:path>
              <a:path w="437514" h="293370">
                <a:moveTo>
                  <a:pt x="353178" y="19203"/>
                </a:moveTo>
                <a:lnTo>
                  <a:pt x="389133" y="36641"/>
                </a:lnTo>
                <a:lnTo>
                  <a:pt x="414782" y="34683"/>
                </a:lnTo>
                <a:lnTo>
                  <a:pt x="428749" y="34683"/>
                </a:lnTo>
                <a:lnTo>
                  <a:pt x="396998" y="19278"/>
                </a:lnTo>
                <a:lnTo>
                  <a:pt x="355193" y="19278"/>
                </a:lnTo>
                <a:lnTo>
                  <a:pt x="353178" y="19203"/>
                </a:lnTo>
                <a:close/>
              </a:path>
              <a:path w="437514" h="293370">
                <a:moveTo>
                  <a:pt x="355561" y="9766"/>
                </a:moveTo>
                <a:lnTo>
                  <a:pt x="351396" y="18338"/>
                </a:lnTo>
                <a:lnTo>
                  <a:pt x="353178" y="19203"/>
                </a:lnTo>
                <a:lnTo>
                  <a:pt x="355193" y="19278"/>
                </a:lnTo>
                <a:lnTo>
                  <a:pt x="355561" y="9766"/>
                </a:lnTo>
                <a:close/>
              </a:path>
              <a:path w="437514" h="293370">
                <a:moveTo>
                  <a:pt x="377393" y="9766"/>
                </a:moveTo>
                <a:lnTo>
                  <a:pt x="355561" y="9766"/>
                </a:lnTo>
                <a:lnTo>
                  <a:pt x="355193" y="19278"/>
                </a:lnTo>
                <a:lnTo>
                  <a:pt x="396998" y="19278"/>
                </a:lnTo>
                <a:lnTo>
                  <a:pt x="377393" y="9766"/>
                </a:lnTo>
                <a:close/>
              </a:path>
              <a:path w="437514" h="293370">
                <a:moveTo>
                  <a:pt x="352862" y="19049"/>
                </a:moveTo>
                <a:lnTo>
                  <a:pt x="347078" y="19049"/>
                </a:lnTo>
                <a:lnTo>
                  <a:pt x="351116" y="19126"/>
                </a:lnTo>
                <a:lnTo>
                  <a:pt x="353178" y="19203"/>
                </a:lnTo>
                <a:lnTo>
                  <a:pt x="352862" y="190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254719" y="7867014"/>
            <a:ext cx="416814" cy="2728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251411" y="7863599"/>
            <a:ext cx="424180" cy="280035"/>
          </a:xfrm>
          <a:custGeom>
            <a:avLst/>
            <a:gdLst/>
            <a:ahLst/>
            <a:cxnLst/>
            <a:rect l="l" t="t" r="r" b="b"/>
            <a:pathLst>
              <a:path w="424180" h="280034">
                <a:moveTo>
                  <a:pt x="3308" y="176631"/>
                </a:moveTo>
                <a:lnTo>
                  <a:pt x="260" y="177520"/>
                </a:lnTo>
                <a:lnTo>
                  <a:pt x="29622" y="278853"/>
                </a:lnTo>
                <a:lnTo>
                  <a:pt x="31350" y="279819"/>
                </a:lnTo>
                <a:lnTo>
                  <a:pt x="44511" y="276301"/>
                </a:lnTo>
                <a:lnTo>
                  <a:pt x="32188" y="276301"/>
                </a:lnTo>
                <a:lnTo>
                  <a:pt x="31375" y="273240"/>
                </a:lnTo>
                <a:lnTo>
                  <a:pt x="34382" y="272435"/>
                </a:lnTo>
                <a:lnTo>
                  <a:pt x="8582" y="183422"/>
                </a:lnTo>
                <a:lnTo>
                  <a:pt x="1708" y="179374"/>
                </a:lnTo>
                <a:lnTo>
                  <a:pt x="3308" y="176631"/>
                </a:lnTo>
                <a:close/>
              </a:path>
              <a:path w="424180" h="280034">
                <a:moveTo>
                  <a:pt x="34382" y="272435"/>
                </a:moveTo>
                <a:lnTo>
                  <a:pt x="31375" y="273240"/>
                </a:lnTo>
                <a:lnTo>
                  <a:pt x="32188" y="276301"/>
                </a:lnTo>
                <a:lnTo>
                  <a:pt x="35248" y="275424"/>
                </a:lnTo>
                <a:lnTo>
                  <a:pt x="34382" y="272435"/>
                </a:lnTo>
                <a:close/>
              </a:path>
              <a:path w="424180" h="280034">
                <a:moveTo>
                  <a:pt x="119181" y="250717"/>
                </a:moveTo>
                <a:lnTo>
                  <a:pt x="96685" y="256131"/>
                </a:lnTo>
                <a:lnTo>
                  <a:pt x="34382" y="272435"/>
                </a:lnTo>
                <a:lnTo>
                  <a:pt x="35248" y="275424"/>
                </a:lnTo>
                <a:lnTo>
                  <a:pt x="32188" y="276301"/>
                </a:lnTo>
                <a:lnTo>
                  <a:pt x="44511" y="276301"/>
                </a:lnTo>
                <a:lnTo>
                  <a:pt x="102119" y="261315"/>
                </a:lnTo>
                <a:lnTo>
                  <a:pt x="113900" y="258419"/>
                </a:lnTo>
                <a:lnTo>
                  <a:pt x="117837" y="257492"/>
                </a:lnTo>
                <a:lnTo>
                  <a:pt x="123742" y="256209"/>
                </a:lnTo>
                <a:lnTo>
                  <a:pt x="125990" y="255841"/>
                </a:lnTo>
                <a:lnTo>
                  <a:pt x="126282" y="255841"/>
                </a:lnTo>
                <a:lnTo>
                  <a:pt x="127971" y="255358"/>
                </a:lnTo>
                <a:lnTo>
                  <a:pt x="128638" y="254165"/>
                </a:lnTo>
                <a:lnTo>
                  <a:pt x="123704" y="254165"/>
                </a:lnTo>
                <a:lnTo>
                  <a:pt x="123336" y="254050"/>
                </a:lnTo>
                <a:lnTo>
                  <a:pt x="123315" y="253824"/>
                </a:lnTo>
                <a:lnTo>
                  <a:pt x="122002" y="252768"/>
                </a:lnTo>
                <a:lnTo>
                  <a:pt x="120516" y="251637"/>
                </a:lnTo>
                <a:lnTo>
                  <a:pt x="119181" y="250717"/>
                </a:lnTo>
                <a:close/>
              </a:path>
              <a:path w="424180" h="280034">
                <a:moveTo>
                  <a:pt x="126282" y="255841"/>
                </a:moveTo>
                <a:lnTo>
                  <a:pt x="125990" y="255841"/>
                </a:lnTo>
                <a:lnTo>
                  <a:pt x="126193" y="255866"/>
                </a:lnTo>
                <a:close/>
              </a:path>
              <a:path w="424180" h="280034">
                <a:moveTo>
                  <a:pt x="123598" y="254059"/>
                </a:moveTo>
                <a:lnTo>
                  <a:pt x="123729" y="254063"/>
                </a:lnTo>
                <a:lnTo>
                  <a:pt x="123598" y="254059"/>
                </a:lnTo>
                <a:close/>
              </a:path>
              <a:path w="424180" h="280034">
                <a:moveTo>
                  <a:pt x="128109" y="249516"/>
                </a:moveTo>
                <a:lnTo>
                  <a:pt x="126053" y="249516"/>
                </a:lnTo>
                <a:lnTo>
                  <a:pt x="126117" y="252323"/>
                </a:lnTo>
                <a:lnTo>
                  <a:pt x="126244" y="252539"/>
                </a:lnTo>
                <a:lnTo>
                  <a:pt x="125711" y="252539"/>
                </a:lnTo>
                <a:lnTo>
                  <a:pt x="123717" y="254165"/>
                </a:lnTo>
                <a:lnTo>
                  <a:pt x="128638" y="254165"/>
                </a:lnTo>
                <a:lnTo>
                  <a:pt x="129546" y="252539"/>
                </a:lnTo>
                <a:lnTo>
                  <a:pt x="129444" y="251028"/>
                </a:lnTo>
                <a:lnTo>
                  <a:pt x="128947" y="250647"/>
                </a:lnTo>
                <a:lnTo>
                  <a:pt x="128733" y="250278"/>
                </a:lnTo>
                <a:lnTo>
                  <a:pt x="128109" y="249516"/>
                </a:lnTo>
                <a:close/>
              </a:path>
              <a:path w="424180" h="280034">
                <a:moveTo>
                  <a:pt x="124656" y="249935"/>
                </a:moveTo>
                <a:lnTo>
                  <a:pt x="123317" y="252323"/>
                </a:lnTo>
                <a:lnTo>
                  <a:pt x="123315" y="253824"/>
                </a:lnTo>
                <a:lnTo>
                  <a:pt x="123718" y="254153"/>
                </a:lnTo>
                <a:lnTo>
                  <a:pt x="125711" y="252539"/>
                </a:lnTo>
                <a:lnTo>
                  <a:pt x="126244" y="252539"/>
                </a:lnTo>
                <a:lnTo>
                  <a:pt x="124656" y="249935"/>
                </a:lnTo>
                <a:close/>
              </a:path>
              <a:path w="424180" h="280034">
                <a:moveTo>
                  <a:pt x="123315" y="253824"/>
                </a:moveTo>
                <a:lnTo>
                  <a:pt x="123336" y="254050"/>
                </a:lnTo>
                <a:lnTo>
                  <a:pt x="123598" y="254059"/>
                </a:lnTo>
                <a:lnTo>
                  <a:pt x="123315" y="253824"/>
                </a:lnTo>
                <a:close/>
              </a:path>
              <a:path w="424180" h="280034">
                <a:moveTo>
                  <a:pt x="126053" y="249516"/>
                </a:moveTo>
                <a:lnTo>
                  <a:pt x="124568" y="249580"/>
                </a:lnTo>
                <a:lnTo>
                  <a:pt x="119181" y="250717"/>
                </a:lnTo>
                <a:lnTo>
                  <a:pt x="120516" y="251637"/>
                </a:lnTo>
                <a:lnTo>
                  <a:pt x="122002" y="252768"/>
                </a:lnTo>
                <a:lnTo>
                  <a:pt x="123315" y="253824"/>
                </a:lnTo>
                <a:lnTo>
                  <a:pt x="123317" y="252323"/>
                </a:lnTo>
                <a:lnTo>
                  <a:pt x="124656" y="249935"/>
                </a:lnTo>
                <a:lnTo>
                  <a:pt x="126053" y="249516"/>
                </a:lnTo>
                <a:close/>
              </a:path>
              <a:path w="424180" h="280034">
                <a:moveTo>
                  <a:pt x="124656" y="249935"/>
                </a:moveTo>
                <a:lnTo>
                  <a:pt x="126112" y="252323"/>
                </a:lnTo>
                <a:lnTo>
                  <a:pt x="124656" y="249935"/>
                </a:lnTo>
                <a:close/>
              </a:path>
              <a:path w="424180" h="280034">
                <a:moveTo>
                  <a:pt x="126053" y="249516"/>
                </a:moveTo>
                <a:lnTo>
                  <a:pt x="124656" y="249935"/>
                </a:lnTo>
                <a:lnTo>
                  <a:pt x="126117" y="252323"/>
                </a:lnTo>
                <a:lnTo>
                  <a:pt x="126053" y="249516"/>
                </a:lnTo>
                <a:close/>
              </a:path>
              <a:path w="424180" h="280034">
                <a:moveTo>
                  <a:pt x="406094" y="34817"/>
                </a:moveTo>
                <a:lnTo>
                  <a:pt x="358755" y="38425"/>
                </a:lnTo>
                <a:lnTo>
                  <a:pt x="312366" y="48849"/>
                </a:lnTo>
                <a:lnTo>
                  <a:pt x="269126" y="64760"/>
                </a:lnTo>
                <a:lnTo>
                  <a:pt x="229473" y="84957"/>
                </a:lnTo>
                <a:lnTo>
                  <a:pt x="193846" y="108242"/>
                </a:lnTo>
                <a:lnTo>
                  <a:pt x="155629" y="139901"/>
                </a:lnTo>
                <a:lnTo>
                  <a:pt x="125206" y="172216"/>
                </a:lnTo>
                <a:lnTo>
                  <a:pt x="91103" y="230085"/>
                </a:lnTo>
                <a:lnTo>
                  <a:pt x="90697" y="231457"/>
                </a:lnTo>
                <a:lnTo>
                  <a:pt x="91268" y="232943"/>
                </a:lnTo>
                <a:lnTo>
                  <a:pt x="99114" y="237803"/>
                </a:lnTo>
                <a:lnTo>
                  <a:pt x="110682" y="245110"/>
                </a:lnTo>
                <a:lnTo>
                  <a:pt x="115385" y="248170"/>
                </a:lnTo>
                <a:lnTo>
                  <a:pt x="118230" y="250062"/>
                </a:lnTo>
                <a:lnTo>
                  <a:pt x="119181" y="250717"/>
                </a:lnTo>
                <a:lnTo>
                  <a:pt x="124568" y="249580"/>
                </a:lnTo>
                <a:lnTo>
                  <a:pt x="126053" y="249516"/>
                </a:lnTo>
                <a:lnTo>
                  <a:pt x="128109" y="249516"/>
                </a:lnTo>
                <a:lnTo>
                  <a:pt x="127755" y="249085"/>
                </a:lnTo>
                <a:lnTo>
                  <a:pt x="126650" y="248310"/>
                </a:lnTo>
                <a:lnTo>
                  <a:pt x="124809" y="246938"/>
                </a:lnTo>
                <a:lnTo>
                  <a:pt x="119825" y="243500"/>
                </a:lnTo>
                <a:lnTo>
                  <a:pt x="113141" y="239139"/>
                </a:lnTo>
                <a:lnTo>
                  <a:pt x="105042" y="234013"/>
                </a:lnTo>
                <a:lnTo>
                  <a:pt x="101621" y="231889"/>
                </a:lnTo>
                <a:lnTo>
                  <a:pt x="97186" y="231889"/>
                </a:lnTo>
                <a:lnTo>
                  <a:pt x="94151" y="230987"/>
                </a:lnTo>
                <a:lnTo>
                  <a:pt x="95815" y="228282"/>
                </a:lnTo>
                <a:lnTo>
                  <a:pt x="98831" y="228282"/>
                </a:lnTo>
                <a:lnTo>
                  <a:pt x="108890" y="206214"/>
                </a:lnTo>
                <a:lnTo>
                  <a:pt x="159978" y="144512"/>
                </a:lnTo>
                <a:lnTo>
                  <a:pt x="197593" y="113372"/>
                </a:lnTo>
                <a:lnTo>
                  <a:pt x="232670" y="90447"/>
                </a:lnTo>
                <a:lnTo>
                  <a:pt x="271678" y="70579"/>
                </a:lnTo>
                <a:lnTo>
                  <a:pt x="314173" y="54940"/>
                </a:lnTo>
                <a:lnTo>
                  <a:pt x="359713" y="44701"/>
                </a:lnTo>
                <a:lnTo>
                  <a:pt x="407854" y="41033"/>
                </a:lnTo>
                <a:lnTo>
                  <a:pt x="421882" y="41033"/>
                </a:lnTo>
                <a:lnTo>
                  <a:pt x="418725" y="40944"/>
                </a:lnTo>
                <a:lnTo>
                  <a:pt x="406094" y="34817"/>
                </a:lnTo>
                <a:close/>
              </a:path>
              <a:path w="424180" h="280034">
                <a:moveTo>
                  <a:pt x="95815" y="228282"/>
                </a:moveTo>
                <a:lnTo>
                  <a:pt x="94151" y="230987"/>
                </a:lnTo>
                <a:lnTo>
                  <a:pt x="97186" y="231889"/>
                </a:lnTo>
                <a:lnTo>
                  <a:pt x="98165" y="229742"/>
                </a:lnTo>
                <a:lnTo>
                  <a:pt x="95815" y="228282"/>
                </a:lnTo>
                <a:close/>
              </a:path>
              <a:path w="424180" h="280034">
                <a:moveTo>
                  <a:pt x="98165" y="229742"/>
                </a:moveTo>
                <a:lnTo>
                  <a:pt x="97186" y="231889"/>
                </a:lnTo>
                <a:lnTo>
                  <a:pt x="101621" y="231889"/>
                </a:lnTo>
                <a:lnTo>
                  <a:pt x="98165" y="229742"/>
                </a:lnTo>
                <a:close/>
              </a:path>
              <a:path w="424180" h="280034">
                <a:moveTo>
                  <a:pt x="98831" y="228282"/>
                </a:moveTo>
                <a:lnTo>
                  <a:pt x="95815" y="228282"/>
                </a:lnTo>
                <a:lnTo>
                  <a:pt x="98165" y="229742"/>
                </a:lnTo>
                <a:lnTo>
                  <a:pt x="98831" y="228282"/>
                </a:lnTo>
                <a:close/>
              </a:path>
              <a:path w="424180" h="280034">
                <a:moveTo>
                  <a:pt x="8050" y="175742"/>
                </a:moveTo>
                <a:lnTo>
                  <a:pt x="6356" y="175742"/>
                </a:lnTo>
                <a:lnTo>
                  <a:pt x="8582" y="183422"/>
                </a:lnTo>
                <a:lnTo>
                  <a:pt x="30981" y="196646"/>
                </a:lnTo>
                <a:lnTo>
                  <a:pt x="33763" y="196875"/>
                </a:lnTo>
                <a:lnTo>
                  <a:pt x="35655" y="194817"/>
                </a:lnTo>
                <a:lnTo>
                  <a:pt x="36051" y="193916"/>
                </a:lnTo>
                <a:lnTo>
                  <a:pt x="32607" y="193916"/>
                </a:lnTo>
                <a:lnTo>
                  <a:pt x="29559" y="193027"/>
                </a:lnTo>
                <a:lnTo>
                  <a:pt x="31159" y="189379"/>
                </a:lnTo>
                <a:lnTo>
                  <a:pt x="8050" y="175742"/>
                </a:lnTo>
                <a:close/>
              </a:path>
              <a:path w="424180" h="280034">
                <a:moveTo>
                  <a:pt x="31159" y="189379"/>
                </a:moveTo>
                <a:lnTo>
                  <a:pt x="29559" y="193027"/>
                </a:lnTo>
                <a:lnTo>
                  <a:pt x="32607" y="193916"/>
                </a:lnTo>
                <a:lnTo>
                  <a:pt x="34220" y="191185"/>
                </a:lnTo>
                <a:lnTo>
                  <a:pt x="31159" y="189379"/>
                </a:lnTo>
                <a:close/>
              </a:path>
              <a:path w="424180" h="280034">
                <a:moveTo>
                  <a:pt x="340315" y="0"/>
                </a:moveTo>
                <a:lnTo>
                  <a:pt x="336137" y="0"/>
                </a:lnTo>
                <a:lnTo>
                  <a:pt x="287392" y="3680"/>
                </a:lnTo>
                <a:lnTo>
                  <a:pt x="241795" y="13938"/>
                </a:lnTo>
                <a:lnTo>
                  <a:pt x="199678" y="29601"/>
                </a:lnTo>
                <a:lnTo>
                  <a:pt x="161372" y="49497"/>
                </a:lnTo>
                <a:lnTo>
                  <a:pt x="127209" y="72453"/>
                </a:lnTo>
                <a:lnTo>
                  <a:pt x="90806" y="103691"/>
                </a:lnTo>
                <a:lnTo>
                  <a:pt x="61982" y="135635"/>
                </a:lnTo>
                <a:lnTo>
                  <a:pt x="31159" y="189379"/>
                </a:lnTo>
                <a:lnTo>
                  <a:pt x="34220" y="191185"/>
                </a:lnTo>
                <a:lnTo>
                  <a:pt x="32607" y="193916"/>
                </a:lnTo>
                <a:lnTo>
                  <a:pt x="36051" y="193916"/>
                </a:lnTo>
                <a:lnTo>
                  <a:pt x="46891" y="169235"/>
                </a:lnTo>
                <a:lnTo>
                  <a:pt x="66975" y="139579"/>
                </a:lnTo>
                <a:lnTo>
                  <a:pt x="95243" y="108217"/>
                </a:lnTo>
                <a:lnTo>
                  <a:pt x="131032" y="77520"/>
                </a:lnTo>
                <a:lnTo>
                  <a:pt x="173670" y="49732"/>
                </a:lnTo>
                <a:lnTo>
                  <a:pt x="222497" y="27119"/>
                </a:lnTo>
                <a:lnTo>
                  <a:pt x="276868" y="11914"/>
                </a:lnTo>
                <a:lnTo>
                  <a:pt x="336137" y="6349"/>
                </a:lnTo>
                <a:lnTo>
                  <a:pt x="347406" y="6349"/>
                </a:lnTo>
                <a:lnTo>
                  <a:pt x="347249" y="6273"/>
                </a:lnTo>
                <a:lnTo>
                  <a:pt x="348634" y="3416"/>
                </a:lnTo>
                <a:lnTo>
                  <a:pt x="355909" y="3416"/>
                </a:lnTo>
                <a:lnTo>
                  <a:pt x="350018" y="558"/>
                </a:lnTo>
                <a:lnTo>
                  <a:pt x="348748" y="241"/>
                </a:lnTo>
                <a:lnTo>
                  <a:pt x="344519" y="76"/>
                </a:lnTo>
                <a:lnTo>
                  <a:pt x="340315" y="0"/>
                </a:lnTo>
                <a:close/>
              </a:path>
              <a:path w="424180" h="280034">
                <a:moveTo>
                  <a:pt x="6356" y="175742"/>
                </a:moveTo>
                <a:lnTo>
                  <a:pt x="3308" y="176631"/>
                </a:lnTo>
                <a:lnTo>
                  <a:pt x="1708" y="179374"/>
                </a:lnTo>
                <a:lnTo>
                  <a:pt x="8582" y="183422"/>
                </a:lnTo>
                <a:lnTo>
                  <a:pt x="6356" y="175742"/>
                </a:lnTo>
                <a:close/>
              </a:path>
              <a:path w="424180" h="280034">
                <a:moveTo>
                  <a:pt x="4908" y="173888"/>
                </a:moveTo>
                <a:lnTo>
                  <a:pt x="1352" y="174129"/>
                </a:lnTo>
                <a:lnTo>
                  <a:pt x="323" y="174929"/>
                </a:lnTo>
                <a:lnTo>
                  <a:pt x="60" y="175742"/>
                </a:lnTo>
                <a:lnTo>
                  <a:pt x="0" y="176631"/>
                </a:lnTo>
                <a:lnTo>
                  <a:pt x="260" y="177520"/>
                </a:lnTo>
                <a:lnTo>
                  <a:pt x="6356" y="175742"/>
                </a:lnTo>
                <a:lnTo>
                  <a:pt x="8050" y="175742"/>
                </a:lnTo>
                <a:lnTo>
                  <a:pt x="4908" y="173888"/>
                </a:lnTo>
                <a:close/>
              </a:path>
              <a:path w="424180" h="280034">
                <a:moveTo>
                  <a:pt x="421882" y="41033"/>
                </a:moveTo>
                <a:lnTo>
                  <a:pt x="411880" y="41033"/>
                </a:lnTo>
                <a:lnTo>
                  <a:pt x="415931" y="41109"/>
                </a:lnTo>
                <a:lnTo>
                  <a:pt x="421494" y="41325"/>
                </a:lnTo>
                <a:lnTo>
                  <a:pt x="421882" y="41033"/>
                </a:lnTo>
                <a:close/>
              </a:path>
              <a:path w="424180" h="280034">
                <a:moveTo>
                  <a:pt x="411956" y="34683"/>
                </a:moveTo>
                <a:lnTo>
                  <a:pt x="407854" y="34683"/>
                </a:lnTo>
                <a:lnTo>
                  <a:pt x="406094" y="34817"/>
                </a:lnTo>
                <a:lnTo>
                  <a:pt x="418725" y="40944"/>
                </a:lnTo>
                <a:lnTo>
                  <a:pt x="420122" y="38087"/>
                </a:lnTo>
                <a:lnTo>
                  <a:pt x="420236" y="34924"/>
                </a:lnTo>
                <a:lnTo>
                  <a:pt x="416083" y="34759"/>
                </a:lnTo>
                <a:lnTo>
                  <a:pt x="411956" y="34683"/>
                </a:lnTo>
                <a:close/>
              </a:path>
              <a:path w="424180" h="280034">
                <a:moveTo>
                  <a:pt x="420365" y="34683"/>
                </a:moveTo>
                <a:lnTo>
                  <a:pt x="411956" y="34683"/>
                </a:lnTo>
                <a:lnTo>
                  <a:pt x="416083" y="34759"/>
                </a:lnTo>
                <a:lnTo>
                  <a:pt x="420236" y="34924"/>
                </a:lnTo>
                <a:lnTo>
                  <a:pt x="420122" y="38087"/>
                </a:lnTo>
                <a:lnTo>
                  <a:pt x="418725" y="40944"/>
                </a:lnTo>
                <a:lnTo>
                  <a:pt x="422000" y="40944"/>
                </a:lnTo>
                <a:lnTo>
                  <a:pt x="422827" y="40322"/>
                </a:lnTo>
                <a:lnTo>
                  <a:pt x="423564" y="37401"/>
                </a:lnTo>
                <a:lnTo>
                  <a:pt x="422852" y="35890"/>
                </a:lnTo>
                <a:lnTo>
                  <a:pt x="420365" y="34683"/>
                </a:lnTo>
                <a:close/>
              </a:path>
              <a:path w="424180" h="280034">
                <a:moveTo>
                  <a:pt x="355909" y="3416"/>
                </a:moveTo>
                <a:lnTo>
                  <a:pt x="348634" y="3416"/>
                </a:lnTo>
                <a:lnTo>
                  <a:pt x="348507" y="6591"/>
                </a:lnTo>
                <a:lnTo>
                  <a:pt x="347904" y="6591"/>
                </a:lnTo>
                <a:lnTo>
                  <a:pt x="406094" y="34817"/>
                </a:lnTo>
                <a:lnTo>
                  <a:pt x="407854" y="34683"/>
                </a:lnTo>
                <a:lnTo>
                  <a:pt x="420365" y="34683"/>
                </a:lnTo>
                <a:lnTo>
                  <a:pt x="362454" y="6591"/>
                </a:lnTo>
                <a:lnTo>
                  <a:pt x="348507" y="6591"/>
                </a:lnTo>
                <a:lnTo>
                  <a:pt x="347850" y="6565"/>
                </a:lnTo>
                <a:lnTo>
                  <a:pt x="362400" y="6565"/>
                </a:lnTo>
                <a:lnTo>
                  <a:pt x="355909" y="3416"/>
                </a:lnTo>
                <a:close/>
              </a:path>
              <a:path w="424180" h="280034">
                <a:moveTo>
                  <a:pt x="348634" y="3416"/>
                </a:moveTo>
                <a:lnTo>
                  <a:pt x="347249" y="6273"/>
                </a:lnTo>
                <a:lnTo>
                  <a:pt x="347850" y="6565"/>
                </a:lnTo>
                <a:lnTo>
                  <a:pt x="348507" y="6591"/>
                </a:lnTo>
                <a:lnTo>
                  <a:pt x="348634" y="3416"/>
                </a:lnTo>
                <a:close/>
              </a:path>
              <a:path w="424180" h="280034">
                <a:moveTo>
                  <a:pt x="347406" y="6349"/>
                </a:moveTo>
                <a:lnTo>
                  <a:pt x="340239" y="6349"/>
                </a:lnTo>
                <a:lnTo>
                  <a:pt x="344354" y="6426"/>
                </a:lnTo>
                <a:lnTo>
                  <a:pt x="347850" y="6565"/>
                </a:lnTo>
                <a:lnTo>
                  <a:pt x="347406" y="6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18489" y="9054731"/>
            <a:ext cx="320675" cy="280670"/>
          </a:xfrm>
          <a:custGeom>
            <a:avLst/>
            <a:gdLst/>
            <a:ahLst/>
            <a:cxnLst/>
            <a:rect l="l" t="t" r="r" b="b"/>
            <a:pathLst>
              <a:path w="320675" h="280670">
                <a:moveTo>
                  <a:pt x="160032" y="0"/>
                </a:moveTo>
                <a:lnTo>
                  <a:pt x="0" y="280047"/>
                </a:lnTo>
                <a:lnTo>
                  <a:pt x="320065" y="280047"/>
                </a:lnTo>
                <a:lnTo>
                  <a:pt x="16003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58519" y="926476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3"/>
                </a:lnTo>
                <a:lnTo>
                  <a:pt x="5857" y="34142"/>
                </a:lnTo>
                <a:lnTo>
                  <a:pt x="12215" y="38431"/>
                </a:lnTo>
                <a:lnTo>
                  <a:pt x="20002" y="40004"/>
                </a:lnTo>
                <a:lnTo>
                  <a:pt x="27789" y="38431"/>
                </a:lnTo>
                <a:lnTo>
                  <a:pt x="34147" y="34142"/>
                </a:lnTo>
                <a:lnTo>
                  <a:pt x="38433" y="27783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58519" y="9144736"/>
            <a:ext cx="40005" cy="100330"/>
          </a:xfrm>
          <a:custGeom>
            <a:avLst/>
            <a:gdLst/>
            <a:ahLst/>
            <a:cxnLst/>
            <a:rect l="l" t="t" r="r" b="b"/>
            <a:pathLst>
              <a:path w="40005" h="100329">
                <a:moveTo>
                  <a:pt x="20002" y="0"/>
                </a:moveTo>
                <a:lnTo>
                  <a:pt x="12215" y="1573"/>
                </a:lnTo>
                <a:lnTo>
                  <a:pt x="5857" y="5862"/>
                </a:lnTo>
                <a:lnTo>
                  <a:pt x="1571" y="12221"/>
                </a:lnTo>
                <a:lnTo>
                  <a:pt x="0" y="20002"/>
                </a:lnTo>
                <a:lnTo>
                  <a:pt x="0" y="80010"/>
                </a:lnTo>
                <a:lnTo>
                  <a:pt x="1571" y="87796"/>
                </a:lnTo>
                <a:lnTo>
                  <a:pt x="5857" y="94154"/>
                </a:lnTo>
                <a:lnTo>
                  <a:pt x="12215" y="98440"/>
                </a:lnTo>
                <a:lnTo>
                  <a:pt x="20002" y="100012"/>
                </a:lnTo>
                <a:lnTo>
                  <a:pt x="27789" y="98440"/>
                </a:lnTo>
                <a:lnTo>
                  <a:pt x="34147" y="94154"/>
                </a:lnTo>
                <a:lnTo>
                  <a:pt x="38433" y="87796"/>
                </a:lnTo>
                <a:lnTo>
                  <a:pt x="40005" y="80010"/>
                </a:lnTo>
                <a:lnTo>
                  <a:pt x="40005" y="20002"/>
                </a:lnTo>
                <a:lnTo>
                  <a:pt x="38433" y="12221"/>
                </a:lnTo>
                <a:lnTo>
                  <a:pt x="34147" y="5862"/>
                </a:lnTo>
                <a:lnTo>
                  <a:pt x="27789" y="1573"/>
                </a:lnTo>
                <a:lnTo>
                  <a:pt x="20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876553"/>
            <a:ext cx="116078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 Unicode MS"/>
                <a:cs typeface="Arial Unicode MS"/>
              </a:rPr>
              <a:t>6.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重</a:t>
            </a:r>
            <a:r>
              <a:rPr dirty="0" sz="1000">
                <a:latin typeface="Arial Unicode MS"/>
                <a:cs typeface="Arial Unicode MS"/>
              </a:rPr>
              <a:t>新安装</a:t>
            </a:r>
            <a:r>
              <a:rPr dirty="0" sz="1000" spc="-5">
                <a:latin typeface="Arial Unicode MS"/>
                <a:cs typeface="Arial Unicode MS"/>
              </a:rPr>
              <a:t>卡</a:t>
            </a:r>
            <a:r>
              <a:rPr dirty="0" sz="1000">
                <a:latin typeface="Arial Unicode MS"/>
                <a:cs typeface="Arial Unicode MS"/>
              </a:rPr>
              <a:t>盖。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8671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8</a:t>
            </a:r>
            <a:r>
              <a:rPr dirty="0" sz="1000">
                <a:latin typeface="Arial Unicode MS"/>
                <a:cs typeface="Arial Unicode MS"/>
              </a:rPr>
              <a:t>	</a:t>
            </a:r>
            <a:r>
              <a:rPr dirty="0" sz="1000" spc="-10">
                <a:latin typeface="Arial Unicode MS"/>
                <a:cs typeface="Arial Unicode MS"/>
              </a:rPr>
              <a:t>重</a:t>
            </a:r>
            <a:r>
              <a:rPr dirty="0" sz="1000">
                <a:latin typeface="Arial Unicode MS"/>
                <a:cs typeface="Arial Unicode MS"/>
              </a:rPr>
              <a:t>新安</a:t>
            </a:r>
            <a:r>
              <a:rPr dirty="0" sz="1000" spc="-5">
                <a:latin typeface="Arial Unicode MS"/>
                <a:cs typeface="Arial Unicode MS"/>
              </a:rPr>
              <a:t>装</a:t>
            </a:r>
            <a:r>
              <a:rPr dirty="0" sz="1000">
                <a:latin typeface="Arial Unicode MS"/>
                <a:cs typeface="Arial Unicode MS"/>
              </a:rPr>
              <a:t>卡</a:t>
            </a:r>
            <a:r>
              <a:rPr dirty="0" sz="1000" spc="-5">
                <a:latin typeface="Arial Unicode MS"/>
                <a:cs typeface="Arial Unicode MS"/>
              </a:rPr>
              <a:t>盖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3442207"/>
            <a:ext cx="6656070" cy="1622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 Unicode MS"/>
                <a:cs typeface="Arial Unicode MS"/>
              </a:rPr>
              <a:t>安装</a:t>
            </a:r>
            <a:r>
              <a:rPr dirty="0" sz="1400" spc="-10" b="1">
                <a:latin typeface="Arial Unicode MS"/>
                <a:cs typeface="Arial Unicode MS"/>
              </a:rPr>
              <a:t> </a:t>
            </a:r>
            <a:r>
              <a:rPr dirty="0" sz="1400" spc="-5" b="1">
                <a:latin typeface="Arial Unicode MS"/>
                <a:cs typeface="Arial Unicode MS"/>
              </a:rPr>
              <a:t>SIM 卡</a:t>
            </a:r>
            <a:endParaRPr sz="14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1019"/>
              </a:spcBef>
            </a:pPr>
            <a:r>
              <a:rPr dirty="0" sz="1000" spc="-5" b="1">
                <a:latin typeface="Arial Unicode MS"/>
                <a:cs typeface="Arial Unicode MS"/>
              </a:rPr>
              <a:t>注</a:t>
            </a:r>
            <a:r>
              <a:rPr dirty="0" sz="1000" b="1">
                <a:latin typeface="Arial Unicode MS"/>
                <a:cs typeface="Arial Unicode MS"/>
              </a:rPr>
              <a:t>释</a:t>
            </a:r>
            <a:r>
              <a:rPr dirty="0" sz="1000" spc="-5" b="1">
                <a:latin typeface="Arial Unicode MS"/>
                <a:cs typeface="Arial Unicode MS"/>
              </a:rPr>
              <a:t>：</a:t>
            </a:r>
            <a:r>
              <a:rPr dirty="0" sz="1000" b="1">
                <a:latin typeface="Arial Unicode MS"/>
                <a:cs typeface="Arial Unicode MS"/>
              </a:rPr>
              <a:t> </a:t>
            </a:r>
            <a:r>
              <a:rPr dirty="0" sz="900" spc="-5">
                <a:latin typeface="Arial Unicode MS"/>
                <a:cs typeface="Arial Unicode MS"/>
              </a:rPr>
              <a:t>只能使</a:t>
            </a:r>
            <a:r>
              <a:rPr dirty="0" sz="900">
                <a:latin typeface="Arial Unicode MS"/>
                <a:cs typeface="Arial Unicode MS"/>
              </a:rPr>
              <a:t>用</a:t>
            </a:r>
            <a:r>
              <a:rPr dirty="0" sz="900" spc="-10">
                <a:latin typeface="Arial Unicode MS"/>
                <a:cs typeface="Arial Unicode MS"/>
              </a:rPr>
              <a:t> </a:t>
            </a:r>
            <a:r>
              <a:rPr dirty="0" sz="900" spc="-5">
                <a:latin typeface="Arial Unicode MS"/>
                <a:cs typeface="Arial Unicode MS"/>
              </a:rPr>
              <a:t>nano SIM 卡</a:t>
            </a:r>
            <a:r>
              <a:rPr dirty="0" sz="900">
                <a:latin typeface="Arial Unicode MS"/>
                <a:cs typeface="Arial Unicode MS"/>
              </a:rPr>
              <a:t>。</a:t>
            </a:r>
            <a:r>
              <a:rPr dirty="0" sz="900" spc="-10">
                <a:latin typeface="Arial Unicode MS"/>
                <a:cs typeface="Arial Unicode MS"/>
              </a:rPr>
              <a:t> </a:t>
            </a:r>
            <a:r>
              <a:rPr dirty="0" sz="900" spc="-5">
                <a:latin typeface="Arial Unicode MS"/>
                <a:cs typeface="Arial Unicode MS"/>
              </a:rPr>
              <a:t>不适</a:t>
            </a:r>
            <a:r>
              <a:rPr dirty="0" sz="900" spc="-10">
                <a:latin typeface="Arial Unicode MS"/>
                <a:cs typeface="Arial Unicode MS"/>
              </a:rPr>
              <a:t>用</a:t>
            </a:r>
            <a:r>
              <a:rPr dirty="0" sz="900">
                <a:latin typeface="Arial Unicode MS"/>
                <a:cs typeface="Arial Unicode MS"/>
              </a:rPr>
              <a:t>于</a:t>
            </a:r>
            <a:r>
              <a:rPr dirty="0" sz="900" spc="-10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TC21。</a:t>
            </a:r>
            <a:endParaRPr sz="9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100">
              <a:latin typeface="Arial Unicode MS"/>
              <a:cs typeface="Arial Unicode MS"/>
            </a:endParaRPr>
          </a:p>
          <a:p>
            <a:pPr marL="469900" marR="5080">
              <a:lnSpc>
                <a:spcPct val="100000"/>
              </a:lnSpc>
              <a:spcBef>
                <a:spcPts val="5"/>
              </a:spcBef>
            </a:pPr>
            <a:r>
              <a:rPr dirty="0" sz="1000" spc="-5" b="1">
                <a:latin typeface="Arial Unicode MS"/>
                <a:cs typeface="Arial Unicode MS"/>
              </a:rPr>
              <a:t>小</a:t>
            </a:r>
            <a:r>
              <a:rPr dirty="0" sz="1000" b="1">
                <a:latin typeface="Arial Unicode MS"/>
                <a:cs typeface="Arial Unicode MS"/>
              </a:rPr>
              <a:t>心</a:t>
            </a:r>
            <a:r>
              <a:rPr dirty="0" sz="1000" spc="-5" b="1">
                <a:latin typeface="Arial Unicode MS"/>
                <a:cs typeface="Arial Unicode MS"/>
              </a:rPr>
              <a:t>：</a:t>
            </a:r>
            <a:r>
              <a:rPr dirty="0" sz="1000" spc="170" b="1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遵循相应</a:t>
            </a:r>
            <a:r>
              <a:rPr dirty="0" sz="900" spc="-10">
                <a:latin typeface="Arial Unicode MS"/>
                <a:cs typeface="Arial Unicode MS"/>
              </a:rPr>
              <a:t>的</a:t>
            </a:r>
            <a:r>
              <a:rPr dirty="0" sz="900">
                <a:latin typeface="Arial Unicode MS"/>
                <a:cs typeface="Arial Unicode MS"/>
              </a:rPr>
              <a:t>静电释放</a:t>
            </a:r>
            <a:r>
              <a:rPr dirty="0" sz="900" spc="-50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(ESD)</a:t>
            </a:r>
            <a:r>
              <a:rPr dirty="0" sz="900" spc="-50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注意事</a:t>
            </a:r>
            <a:r>
              <a:rPr dirty="0" sz="900" spc="-10">
                <a:latin typeface="Arial Unicode MS"/>
                <a:cs typeface="Arial Unicode MS"/>
              </a:rPr>
              <a:t>项</a:t>
            </a:r>
            <a:r>
              <a:rPr dirty="0" sz="900">
                <a:latin typeface="Arial Unicode MS"/>
                <a:cs typeface="Arial Unicode MS"/>
              </a:rPr>
              <a:t>以避免损坏</a:t>
            </a:r>
            <a:r>
              <a:rPr dirty="0" sz="900" spc="-45">
                <a:latin typeface="Arial Unicode MS"/>
                <a:cs typeface="Arial Unicode MS"/>
              </a:rPr>
              <a:t> </a:t>
            </a:r>
            <a:r>
              <a:rPr dirty="0" sz="900" spc="-5">
                <a:latin typeface="Arial Unicode MS"/>
                <a:cs typeface="Arial Unicode MS"/>
              </a:rPr>
              <a:t>SIM</a:t>
            </a:r>
            <a:r>
              <a:rPr dirty="0" sz="900" spc="-45">
                <a:latin typeface="Arial Unicode MS"/>
                <a:cs typeface="Arial Unicode MS"/>
              </a:rPr>
              <a:t> </a:t>
            </a:r>
            <a:r>
              <a:rPr dirty="0" sz="900" spc="-10">
                <a:latin typeface="Arial Unicode MS"/>
                <a:cs typeface="Arial Unicode MS"/>
              </a:rPr>
              <a:t>卡</a:t>
            </a:r>
            <a:r>
              <a:rPr dirty="0" sz="900">
                <a:latin typeface="Arial Unicode MS"/>
                <a:cs typeface="Arial Unicode MS"/>
              </a:rPr>
              <a:t>。</a:t>
            </a:r>
            <a:r>
              <a:rPr dirty="0" sz="900" spc="-45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正</a:t>
            </a:r>
            <a:r>
              <a:rPr dirty="0" sz="900" spc="-10">
                <a:latin typeface="Arial Unicode MS"/>
                <a:cs typeface="Arial Unicode MS"/>
              </a:rPr>
              <a:t>确</a:t>
            </a:r>
            <a:r>
              <a:rPr dirty="0" sz="900">
                <a:latin typeface="Arial Unicode MS"/>
                <a:cs typeface="Arial Unicode MS"/>
              </a:rPr>
              <a:t>的</a:t>
            </a:r>
            <a:r>
              <a:rPr dirty="0" sz="900" spc="-45">
                <a:latin typeface="Arial Unicode MS"/>
                <a:cs typeface="Arial Unicode MS"/>
              </a:rPr>
              <a:t> </a:t>
            </a:r>
            <a:r>
              <a:rPr dirty="0" sz="900" spc="-5">
                <a:latin typeface="Arial Unicode MS"/>
                <a:cs typeface="Arial Unicode MS"/>
              </a:rPr>
              <a:t>ESD</a:t>
            </a:r>
            <a:r>
              <a:rPr dirty="0" sz="900" spc="-55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防范</a:t>
            </a:r>
            <a:r>
              <a:rPr dirty="0" sz="900" spc="-10">
                <a:latin typeface="Arial Unicode MS"/>
                <a:cs typeface="Arial Unicode MS"/>
              </a:rPr>
              <a:t>措</a:t>
            </a:r>
            <a:r>
              <a:rPr dirty="0" sz="900">
                <a:latin typeface="Arial Unicode MS"/>
                <a:cs typeface="Arial Unicode MS"/>
              </a:rPr>
              <a:t>施包括（</a:t>
            </a:r>
            <a:r>
              <a:rPr dirty="0" sz="900" spc="-10">
                <a:latin typeface="Arial Unicode MS"/>
                <a:cs typeface="Arial Unicode MS"/>
              </a:rPr>
              <a:t>但</a:t>
            </a:r>
            <a:r>
              <a:rPr dirty="0" sz="900">
                <a:latin typeface="Arial Unicode MS"/>
                <a:cs typeface="Arial Unicode MS"/>
              </a:rPr>
              <a:t>不限于）</a:t>
            </a:r>
            <a:r>
              <a:rPr dirty="0" sz="900" spc="-10">
                <a:latin typeface="Arial Unicode MS"/>
                <a:cs typeface="Arial Unicode MS"/>
              </a:rPr>
              <a:t>在</a:t>
            </a:r>
            <a:r>
              <a:rPr dirty="0" sz="900">
                <a:latin typeface="Arial Unicode MS"/>
                <a:cs typeface="Arial Unicode MS"/>
              </a:rPr>
              <a:t>防静电台</a:t>
            </a:r>
            <a:r>
              <a:rPr dirty="0" sz="900" spc="-10">
                <a:latin typeface="Arial Unicode MS"/>
                <a:cs typeface="Arial Unicode MS"/>
              </a:rPr>
              <a:t>垫</a:t>
            </a:r>
            <a:r>
              <a:rPr dirty="0" sz="900">
                <a:latin typeface="Arial Unicode MS"/>
                <a:cs typeface="Arial Unicode MS"/>
              </a:rPr>
              <a:t>上 操</a:t>
            </a:r>
            <a:r>
              <a:rPr dirty="0" sz="900" spc="-10">
                <a:latin typeface="Arial Unicode MS"/>
                <a:cs typeface="Arial Unicode MS"/>
              </a:rPr>
              <a:t>作</a:t>
            </a:r>
            <a:r>
              <a:rPr dirty="0" sz="900">
                <a:latin typeface="Arial Unicode MS"/>
                <a:cs typeface="Arial Unicode MS"/>
              </a:rPr>
              <a:t>，以及确</a:t>
            </a:r>
            <a:r>
              <a:rPr dirty="0" sz="900" spc="-10">
                <a:latin typeface="Arial Unicode MS"/>
                <a:cs typeface="Arial Unicode MS"/>
              </a:rPr>
              <a:t>保</a:t>
            </a:r>
            <a:r>
              <a:rPr dirty="0" sz="900">
                <a:latin typeface="Arial Unicode MS"/>
                <a:cs typeface="Arial Unicode MS"/>
              </a:rPr>
              <a:t>操作员已</a:t>
            </a:r>
            <a:r>
              <a:rPr dirty="0" sz="900" spc="-10">
                <a:latin typeface="Arial Unicode MS"/>
                <a:cs typeface="Arial Unicode MS"/>
              </a:rPr>
              <a:t>正</a:t>
            </a:r>
            <a:r>
              <a:rPr dirty="0" sz="900">
                <a:latin typeface="Arial Unicode MS"/>
                <a:cs typeface="Arial Unicode MS"/>
              </a:rPr>
              <a:t>确接地。</a:t>
            </a:r>
            <a:endParaRPr sz="9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795"/>
              </a:spcBef>
            </a:pPr>
            <a:r>
              <a:rPr dirty="0" sz="1000" spc="-5">
                <a:latin typeface="Arial Unicode MS"/>
                <a:cs typeface="Arial Unicode MS"/>
              </a:rPr>
              <a:t>1.</a:t>
            </a:r>
            <a:r>
              <a:rPr dirty="0" sz="1000" spc="5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取</a:t>
            </a:r>
            <a:r>
              <a:rPr dirty="0" sz="1000">
                <a:latin typeface="Arial Unicode MS"/>
                <a:cs typeface="Arial Unicode MS"/>
              </a:rPr>
              <a:t>下卡盖。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65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tabLst>
                <a:tab pos="84391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9	</a:t>
            </a:r>
            <a:r>
              <a:rPr dirty="0" sz="1000" spc="-10">
                <a:latin typeface="Arial Unicode MS"/>
                <a:cs typeface="Arial Unicode MS"/>
              </a:rPr>
              <a:t>取</a:t>
            </a:r>
            <a:r>
              <a:rPr dirty="0" sz="1000">
                <a:latin typeface="Arial Unicode MS"/>
                <a:cs typeface="Arial Unicode MS"/>
              </a:rPr>
              <a:t>下卡</a:t>
            </a:r>
            <a:r>
              <a:rPr dirty="0" sz="1000" spc="-5">
                <a:latin typeface="Arial Unicode MS"/>
                <a:cs typeface="Arial Unicode MS"/>
              </a:rPr>
              <a:t>盖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7043415"/>
            <a:ext cx="202882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 Unicode MS"/>
                <a:cs typeface="Arial Unicode MS"/>
              </a:rPr>
              <a:t>2.</a:t>
            </a:r>
            <a:r>
              <a:rPr dirty="0" sz="1000" spc="2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将</a:t>
            </a:r>
            <a:r>
              <a:rPr dirty="0" sz="1000" spc="-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SIM</a:t>
            </a:r>
            <a:r>
              <a:rPr dirty="0" sz="1000" spc="-2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卡托</a:t>
            </a:r>
            <a:r>
              <a:rPr dirty="0" sz="1000" spc="-5">
                <a:latin typeface="Arial Unicode MS"/>
                <a:cs typeface="Arial Unicode MS"/>
              </a:rPr>
              <a:t>架</a:t>
            </a:r>
            <a:r>
              <a:rPr dirty="0" sz="1000">
                <a:latin typeface="Arial Unicode MS"/>
                <a:cs typeface="Arial Unicode MS"/>
              </a:rPr>
              <a:t>滑动</a:t>
            </a:r>
            <a:r>
              <a:rPr dirty="0" sz="1000" spc="-5">
                <a:latin typeface="Arial Unicode MS"/>
                <a:cs typeface="Arial Unicode MS"/>
              </a:rPr>
              <a:t>至</a:t>
            </a:r>
            <a:r>
              <a:rPr dirty="0" sz="1000">
                <a:latin typeface="Arial Unicode MS"/>
                <a:cs typeface="Arial Unicode MS"/>
              </a:rPr>
              <a:t>解锁</a:t>
            </a:r>
            <a:r>
              <a:rPr dirty="0" sz="1000" spc="-5">
                <a:latin typeface="Arial Unicode MS"/>
                <a:cs typeface="Arial Unicode MS"/>
              </a:rPr>
              <a:t>位</a:t>
            </a:r>
            <a:r>
              <a:rPr dirty="0" sz="1000">
                <a:latin typeface="Arial Unicode MS"/>
                <a:cs typeface="Arial Unicode MS"/>
              </a:rPr>
              <a:t>置。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5656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10	</a:t>
            </a:r>
            <a:r>
              <a:rPr dirty="0" sz="1000">
                <a:latin typeface="Arial Unicode MS"/>
                <a:cs typeface="Arial Unicode MS"/>
              </a:rPr>
              <a:t>解</a:t>
            </a:r>
            <a:r>
              <a:rPr dirty="0" sz="1000" spc="-5">
                <a:latin typeface="Arial Unicode MS"/>
                <a:cs typeface="Arial Unicode MS"/>
              </a:rPr>
              <a:t>锁 SIM</a:t>
            </a:r>
            <a:r>
              <a:rPr dirty="0" sz="1000">
                <a:latin typeface="Arial Unicode MS"/>
                <a:cs typeface="Arial Unicode MS"/>
              </a:rPr>
              <a:t> 卡托架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00147" y="2040394"/>
            <a:ext cx="1325359" cy="877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69746" y="1960575"/>
            <a:ext cx="3288029" cy="1071880"/>
          </a:xfrm>
          <a:custGeom>
            <a:avLst/>
            <a:gdLst/>
            <a:ahLst/>
            <a:cxnLst/>
            <a:rect l="l" t="t" r="r" b="b"/>
            <a:pathLst>
              <a:path w="3288029" h="1071880">
                <a:moveTo>
                  <a:pt x="1811469" y="31394"/>
                </a:moveTo>
                <a:lnTo>
                  <a:pt x="1799399" y="31394"/>
                </a:lnTo>
                <a:lnTo>
                  <a:pt x="1931339" y="113004"/>
                </a:lnTo>
                <a:lnTo>
                  <a:pt x="1907362" y="131876"/>
                </a:lnTo>
                <a:lnTo>
                  <a:pt x="3283953" y="1071752"/>
                </a:lnTo>
                <a:lnTo>
                  <a:pt x="3287534" y="1066507"/>
                </a:lnTo>
                <a:lnTo>
                  <a:pt x="1918093" y="131521"/>
                </a:lnTo>
                <a:lnTo>
                  <a:pt x="1942401" y="112382"/>
                </a:lnTo>
                <a:lnTo>
                  <a:pt x="1811469" y="31394"/>
                </a:lnTo>
                <a:close/>
              </a:path>
              <a:path w="3288029" h="1071880">
                <a:moveTo>
                  <a:pt x="1692567" y="0"/>
                </a:moveTo>
                <a:lnTo>
                  <a:pt x="0" y="971372"/>
                </a:lnTo>
                <a:lnTo>
                  <a:pt x="3162" y="976871"/>
                </a:lnTo>
                <a:lnTo>
                  <a:pt x="1692490" y="7365"/>
                </a:lnTo>
                <a:lnTo>
                  <a:pt x="1704768" y="7365"/>
                </a:lnTo>
                <a:lnTo>
                  <a:pt x="1692567" y="0"/>
                </a:lnTo>
                <a:close/>
              </a:path>
              <a:path w="3288029" h="1071880">
                <a:moveTo>
                  <a:pt x="1704768" y="7365"/>
                </a:moveTo>
                <a:lnTo>
                  <a:pt x="1692490" y="7365"/>
                </a:lnTo>
                <a:lnTo>
                  <a:pt x="1760905" y="48679"/>
                </a:lnTo>
                <a:lnTo>
                  <a:pt x="1776857" y="41516"/>
                </a:lnTo>
                <a:lnTo>
                  <a:pt x="1761337" y="41516"/>
                </a:lnTo>
                <a:lnTo>
                  <a:pt x="1704768" y="7365"/>
                </a:lnTo>
                <a:close/>
              </a:path>
              <a:path w="3288029" h="1071880">
                <a:moveTo>
                  <a:pt x="1799869" y="24218"/>
                </a:moveTo>
                <a:lnTo>
                  <a:pt x="1761337" y="41516"/>
                </a:lnTo>
                <a:lnTo>
                  <a:pt x="1776857" y="41516"/>
                </a:lnTo>
                <a:lnTo>
                  <a:pt x="1799399" y="31394"/>
                </a:lnTo>
                <a:lnTo>
                  <a:pt x="1811469" y="31394"/>
                </a:lnTo>
                <a:lnTo>
                  <a:pt x="1799869" y="242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05149" y="2007374"/>
            <a:ext cx="1352550" cy="802640"/>
          </a:xfrm>
          <a:custGeom>
            <a:avLst/>
            <a:gdLst/>
            <a:ahLst/>
            <a:cxnLst/>
            <a:rect l="l" t="t" r="r" b="b"/>
            <a:pathLst>
              <a:path w="1352550" h="802639">
                <a:moveTo>
                  <a:pt x="132398" y="7340"/>
                </a:moveTo>
                <a:lnTo>
                  <a:pt x="120713" y="7340"/>
                </a:lnTo>
                <a:lnTo>
                  <a:pt x="1349032" y="802284"/>
                </a:lnTo>
                <a:lnTo>
                  <a:pt x="1352486" y="796950"/>
                </a:lnTo>
                <a:lnTo>
                  <a:pt x="132398" y="7340"/>
                </a:lnTo>
                <a:close/>
              </a:path>
              <a:path w="1352550" h="802639">
                <a:moveTo>
                  <a:pt x="121056" y="0"/>
                </a:moveTo>
                <a:lnTo>
                  <a:pt x="0" y="63080"/>
                </a:lnTo>
                <a:lnTo>
                  <a:pt x="2933" y="68706"/>
                </a:lnTo>
                <a:lnTo>
                  <a:pt x="120713" y="7340"/>
                </a:lnTo>
                <a:lnTo>
                  <a:pt x="132398" y="7340"/>
                </a:lnTo>
                <a:lnTo>
                  <a:pt x="1210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56055" y="1758213"/>
            <a:ext cx="3300095" cy="996950"/>
          </a:xfrm>
          <a:custGeom>
            <a:avLst/>
            <a:gdLst/>
            <a:ahLst/>
            <a:cxnLst/>
            <a:rect l="l" t="t" r="r" b="b"/>
            <a:pathLst>
              <a:path w="3300095" h="996950">
                <a:moveTo>
                  <a:pt x="1777583" y="9232"/>
                </a:moveTo>
                <a:lnTo>
                  <a:pt x="1734959" y="9232"/>
                </a:lnTo>
                <a:lnTo>
                  <a:pt x="1753505" y="11063"/>
                </a:lnTo>
                <a:lnTo>
                  <a:pt x="1771486" y="16498"/>
                </a:lnTo>
                <a:lnTo>
                  <a:pt x="1789879" y="25508"/>
                </a:lnTo>
                <a:lnTo>
                  <a:pt x="1797527" y="30365"/>
                </a:lnTo>
                <a:lnTo>
                  <a:pt x="3030282" y="824517"/>
                </a:lnTo>
                <a:lnTo>
                  <a:pt x="3237877" y="964336"/>
                </a:lnTo>
                <a:lnTo>
                  <a:pt x="3253839" y="974827"/>
                </a:lnTo>
                <a:lnTo>
                  <a:pt x="3266528" y="982525"/>
                </a:lnTo>
                <a:lnTo>
                  <a:pt x="3278532" y="988971"/>
                </a:lnTo>
                <a:lnTo>
                  <a:pt x="3292436" y="995705"/>
                </a:lnTo>
                <a:lnTo>
                  <a:pt x="3294748" y="996797"/>
                </a:lnTo>
                <a:lnTo>
                  <a:pt x="3297504" y="995807"/>
                </a:lnTo>
                <a:lnTo>
                  <a:pt x="3299675" y="991184"/>
                </a:lnTo>
                <a:lnTo>
                  <a:pt x="3298685" y="988428"/>
                </a:lnTo>
                <a:lnTo>
                  <a:pt x="3296373" y="987348"/>
                </a:lnTo>
                <a:lnTo>
                  <a:pt x="3282708" y="980731"/>
                </a:lnTo>
                <a:lnTo>
                  <a:pt x="3271108" y="974507"/>
                </a:lnTo>
                <a:lnTo>
                  <a:pt x="3258806" y="967033"/>
                </a:lnTo>
                <a:lnTo>
                  <a:pt x="3243033" y="956665"/>
                </a:lnTo>
                <a:lnTo>
                  <a:pt x="3051580" y="827570"/>
                </a:lnTo>
                <a:lnTo>
                  <a:pt x="1912585" y="92510"/>
                </a:lnTo>
                <a:lnTo>
                  <a:pt x="1820903" y="34264"/>
                </a:lnTo>
                <a:lnTo>
                  <a:pt x="1812290" y="34264"/>
                </a:lnTo>
                <a:lnTo>
                  <a:pt x="1814766" y="30365"/>
                </a:lnTo>
                <a:lnTo>
                  <a:pt x="1794468" y="17484"/>
                </a:lnTo>
                <a:lnTo>
                  <a:pt x="1777583" y="9232"/>
                </a:lnTo>
                <a:close/>
              </a:path>
              <a:path w="3300095" h="996950">
                <a:moveTo>
                  <a:pt x="1734959" y="0"/>
                </a:moveTo>
                <a:lnTo>
                  <a:pt x="1681510" y="10662"/>
                </a:lnTo>
                <a:lnTo>
                  <a:pt x="800" y="938466"/>
                </a:lnTo>
                <a:lnTo>
                  <a:pt x="0" y="941273"/>
                </a:lnTo>
                <a:lnTo>
                  <a:pt x="2463" y="945743"/>
                </a:lnTo>
                <a:lnTo>
                  <a:pt x="5283" y="946543"/>
                </a:lnTo>
                <a:lnTo>
                  <a:pt x="1663856" y="27520"/>
                </a:lnTo>
                <a:lnTo>
                  <a:pt x="1662010" y="23266"/>
                </a:lnTo>
                <a:lnTo>
                  <a:pt x="1674663" y="23266"/>
                </a:lnTo>
                <a:lnTo>
                  <a:pt x="1684585" y="19375"/>
                </a:lnTo>
                <a:lnTo>
                  <a:pt x="1703101" y="13676"/>
                </a:lnTo>
                <a:lnTo>
                  <a:pt x="1719760" y="10327"/>
                </a:lnTo>
                <a:lnTo>
                  <a:pt x="1734959" y="9232"/>
                </a:lnTo>
                <a:lnTo>
                  <a:pt x="1777583" y="9232"/>
                </a:lnTo>
                <a:lnTo>
                  <a:pt x="1774899" y="7921"/>
                </a:lnTo>
                <a:lnTo>
                  <a:pt x="1755346" y="2011"/>
                </a:lnTo>
                <a:lnTo>
                  <a:pt x="1734959" y="0"/>
                </a:lnTo>
                <a:close/>
              </a:path>
              <a:path w="3300095" h="996950">
                <a:moveTo>
                  <a:pt x="1814766" y="30365"/>
                </a:moveTo>
                <a:lnTo>
                  <a:pt x="1812290" y="34264"/>
                </a:lnTo>
                <a:lnTo>
                  <a:pt x="1814906" y="30454"/>
                </a:lnTo>
                <a:lnTo>
                  <a:pt x="1814766" y="30365"/>
                </a:lnTo>
                <a:close/>
              </a:path>
              <a:path w="3300095" h="996950">
                <a:moveTo>
                  <a:pt x="1814766" y="30365"/>
                </a:moveTo>
                <a:lnTo>
                  <a:pt x="1814906" y="30454"/>
                </a:lnTo>
                <a:lnTo>
                  <a:pt x="1812290" y="34264"/>
                </a:lnTo>
                <a:lnTo>
                  <a:pt x="1820903" y="34264"/>
                </a:lnTo>
                <a:lnTo>
                  <a:pt x="1814766" y="30365"/>
                </a:lnTo>
                <a:close/>
              </a:path>
              <a:path w="3300095" h="996950">
                <a:moveTo>
                  <a:pt x="1662010" y="23266"/>
                </a:moveTo>
                <a:lnTo>
                  <a:pt x="1663814" y="27520"/>
                </a:lnTo>
                <a:lnTo>
                  <a:pt x="1663958" y="27464"/>
                </a:lnTo>
                <a:lnTo>
                  <a:pt x="1664246" y="27305"/>
                </a:lnTo>
                <a:lnTo>
                  <a:pt x="1662010" y="23266"/>
                </a:lnTo>
                <a:close/>
              </a:path>
              <a:path w="3300095" h="996950">
                <a:moveTo>
                  <a:pt x="1663958" y="27464"/>
                </a:moveTo>
                <a:lnTo>
                  <a:pt x="1663814" y="27520"/>
                </a:lnTo>
                <a:lnTo>
                  <a:pt x="1663958" y="27464"/>
                </a:lnTo>
                <a:close/>
              </a:path>
              <a:path w="3300095" h="996950">
                <a:moveTo>
                  <a:pt x="1674663" y="23266"/>
                </a:moveTo>
                <a:lnTo>
                  <a:pt x="1662010" y="23266"/>
                </a:lnTo>
                <a:lnTo>
                  <a:pt x="1664246" y="27305"/>
                </a:lnTo>
                <a:lnTo>
                  <a:pt x="1663958" y="27464"/>
                </a:lnTo>
                <a:lnTo>
                  <a:pt x="1674663" y="2326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83877" y="2029904"/>
            <a:ext cx="1266825" cy="831215"/>
          </a:xfrm>
          <a:custGeom>
            <a:avLst/>
            <a:gdLst/>
            <a:ahLst/>
            <a:cxnLst/>
            <a:rect l="l" t="t" r="r" b="b"/>
            <a:pathLst>
              <a:path w="1266825" h="831214">
                <a:moveTo>
                  <a:pt x="3365" y="0"/>
                </a:moveTo>
                <a:lnTo>
                  <a:pt x="0" y="5156"/>
                </a:lnTo>
                <a:lnTo>
                  <a:pt x="1263345" y="831049"/>
                </a:lnTo>
                <a:lnTo>
                  <a:pt x="1266723" y="825893"/>
                </a:lnTo>
                <a:lnTo>
                  <a:pt x="33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03133" y="1839264"/>
            <a:ext cx="1731645" cy="770890"/>
          </a:xfrm>
          <a:custGeom>
            <a:avLst/>
            <a:gdLst/>
            <a:ahLst/>
            <a:cxnLst/>
            <a:rect l="l" t="t" r="r" b="b"/>
            <a:pathLst>
              <a:path w="1731645" h="770889">
                <a:moveTo>
                  <a:pt x="1221333" y="33934"/>
                </a:moveTo>
                <a:lnTo>
                  <a:pt x="1001293" y="152615"/>
                </a:lnTo>
                <a:lnTo>
                  <a:pt x="999718" y="154660"/>
                </a:lnTo>
                <a:lnTo>
                  <a:pt x="1000175" y="157187"/>
                </a:lnTo>
                <a:lnTo>
                  <a:pt x="1017358" y="182587"/>
                </a:lnTo>
                <a:lnTo>
                  <a:pt x="533" y="765251"/>
                </a:lnTo>
                <a:lnTo>
                  <a:pt x="0" y="767194"/>
                </a:lnTo>
                <a:lnTo>
                  <a:pt x="1739" y="770229"/>
                </a:lnTo>
                <a:lnTo>
                  <a:pt x="3682" y="770762"/>
                </a:lnTo>
                <a:lnTo>
                  <a:pt x="1023493" y="186397"/>
                </a:lnTo>
                <a:lnTo>
                  <a:pt x="1025004" y="184365"/>
                </a:lnTo>
                <a:lnTo>
                  <a:pt x="1024547" y="181863"/>
                </a:lnTo>
                <a:lnTo>
                  <a:pt x="1007402" y="156540"/>
                </a:lnTo>
                <a:lnTo>
                  <a:pt x="1221270" y="41173"/>
                </a:lnTo>
                <a:lnTo>
                  <a:pt x="1231047" y="41173"/>
                </a:lnTo>
                <a:lnTo>
                  <a:pt x="1222756" y="34086"/>
                </a:lnTo>
                <a:lnTo>
                  <a:pt x="1221333" y="33934"/>
                </a:lnTo>
                <a:close/>
              </a:path>
              <a:path w="1731645" h="770889">
                <a:moveTo>
                  <a:pt x="1463601" y="6464"/>
                </a:moveTo>
                <a:lnTo>
                  <a:pt x="1451584" y="6464"/>
                </a:lnTo>
                <a:lnTo>
                  <a:pt x="1727746" y="178765"/>
                </a:lnTo>
                <a:lnTo>
                  <a:pt x="1729701" y="178307"/>
                </a:lnTo>
                <a:lnTo>
                  <a:pt x="1731568" y="175336"/>
                </a:lnTo>
                <a:lnTo>
                  <a:pt x="1731111" y="173367"/>
                </a:lnTo>
                <a:lnTo>
                  <a:pt x="1463601" y="6464"/>
                </a:lnTo>
                <a:close/>
              </a:path>
              <a:path w="1731645" h="770889">
                <a:moveTo>
                  <a:pt x="1231047" y="41173"/>
                </a:moveTo>
                <a:lnTo>
                  <a:pt x="1221270" y="41173"/>
                </a:lnTo>
                <a:lnTo>
                  <a:pt x="1246809" y="62991"/>
                </a:lnTo>
                <a:lnTo>
                  <a:pt x="1248219" y="63144"/>
                </a:lnTo>
                <a:lnTo>
                  <a:pt x="1261692" y="55905"/>
                </a:lnTo>
                <a:lnTo>
                  <a:pt x="1248283" y="55905"/>
                </a:lnTo>
                <a:lnTo>
                  <a:pt x="1231047" y="41173"/>
                </a:lnTo>
                <a:close/>
              </a:path>
              <a:path w="1731645" h="770889">
                <a:moveTo>
                  <a:pt x="1352156" y="5727"/>
                </a:moveTo>
                <a:lnTo>
                  <a:pt x="1348651" y="5727"/>
                </a:lnTo>
                <a:lnTo>
                  <a:pt x="1345095" y="5854"/>
                </a:lnTo>
                <a:lnTo>
                  <a:pt x="1341539" y="6121"/>
                </a:lnTo>
                <a:lnTo>
                  <a:pt x="1340269" y="6489"/>
                </a:lnTo>
                <a:lnTo>
                  <a:pt x="1248283" y="55905"/>
                </a:lnTo>
                <a:lnTo>
                  <a:pt x="1261692" y="55905"/>
                </a:lnTo>
                <a:lnTo>
                  <a:pt x="1342580" y="12445"/>
                </a:lnTo>
                <a:lnTo>
                  <a:pt x="1341996" y="12445"/>
                </a:lnTo>
                <a:lnTo>
                  <a:pt x="1341767" y="9283"/>
                </a:lnTo>
                <a:lnTo>
                  <a:pt x="1385867" y="9283"/>
                </a:lnTo>
                <a:lnTo>
                  <a:pt x="1377879" y="7690"/>
                </a:lnTo>
                <a:lnTo>
                  <a:pt x="1352156" y="5727"/>
                </a:lnTo>
                <a:close/>
              </a:path>
              <a:path w="1731645" h="770889">
                <a:moveTo>
                  <a:pt x="1399731" y="12077"/>
                </a:moveTo>
                <a:lnTo>
                  <a:pt x="1352156" y="12077"/>
                </a:lnTo>
                <a:lnTo>
                  <a:pt x="1364879" y="12599"/>
                </a:lnTo>
                <a:lnTo>
                  <a:pt x="1376957" y="13974"/>
                </a:lnTo>
                <a:lnTo>
                  <a:pt x="1415681" y="23456"/>
                </a:lnTo>
                <a:lnTo>
                  <a:pt x="1417535" y="24180"/>
                </a:lnTo>
                <a:lnTo>
                  <a:pt x="1420253" y="24002"/>
                </a:lnTo>
                <a:lnTo>
                  <a:pt x="1425199" y="21234"/>
                </a:lnTo>
                <a:lnTo>
                  <a:pt x="1418704" y="21234"/>
                </a:lnTo>
                <a:lnTo>
                  <a:pt x="1417154" y="18465"/>
                </a:lnTo>
                <a:lnTo>
                  <a:pt x="1418410" y="17762"/>
                </a:lnTo>
                <a:lnTo>
                  <a:pt x="1414253" y="16291"/>
                </a:lnTo>
                <a:lnTo>
                  <a:pt x="1399731" y="12077"/>
                </a:lnTo>
                <a:close/>
              </a:path>
              <a:path w="1731645" h="770889">
                <a:moveTo>
                  <a:pt x="1418410" y="17762"/>
                </a:moveTo>
                <a:lnTo>
                  <a:pt x="1417154" y="18465"/>
                </a:lnTo>
                <a:lnTo>
                  <a:pt x="1418704" y="21234"/>
                </a:lnTo>
                <a:lnTo>
                  <a:pt x="1419860" y="18275"/>
                </a:lnTo>
                <a:lnTo>
                  <a:pt x="1418410" y="17762"/>
                </a:lnTo>
                <a:close/>
              </a:path>
              <a:path w="1731645" h="770889">
                <a:moveTo>
                  <a:pt x="1450124" y="0"/>
                </a:moveTo>
                <a:lnTo>
                  <a:pt x="1418410" y="17762"/>
                </a:lnTo>
                <a:lnTo>
                  <a:pt x="1419860" y="18275"/>
                </a:lnTo>
                <a:lnTo>
                  <a:pt x="1418704" y="21234"/>
                </a:lnTo>
                <a:lnTo>
                  <a:pt x="1425199" y="21234"/>
                </a:lnTo>
                <a:lnTo>
                  <a:pt x="1451584" y="6464"/>
                </a:lnTo>
                <a:lnTo>
                  <a:pt x="1463601" y="6464"/>
                </a:lnTo>
                <a:lnTo>
                  <a:pt x="1453362" y="76"/>
                </a:lnTo>
                <a:lnTo>
                  <a:pt x="1450124" y="0"/>
                </a:lnTo>
                <a:close/>
              </a:path>
              <a:path w="1731645" h="770889">
                <a:moveTo>
                  <a:pt x="1341767" y="9283"/>
                </a:moveTo>
                <a:lnTo>
                  <a:pt x="1341996" y="12445"/>
                </a:lnTo>
                <a:lnTo>
                  <a:pt x="1342675" y="12395"/>
                </a:lnTo>
                <a:lnTo>
                  <a:pt x="1343266" y="12077"/>
                </a:lnTo>
                <a:lnTo>
                  <a:pt x="1341767" y="9283"/>
                </a:lnTo>
                <a:close/>
              </a:path>
              <a:path w="1731645" h="770889">
                <a:moveTo>
                  <a:pt x="1342675" y="12395"/>
                </a:moveTo>
                <a:lnTo>
                  <a:pt x="1341996" y="12445"/>
                </a:lnTo>
                <a:lnTo>
                  <a:pt x="1342580" y="12445"/>
                </a:lnTo>
                <a:close/>
              </a:path>
              <a:path w="1731645" h="770889">
                <a:moveTo>
                  <a:pt x="1385867" y="9283"/>
                </a:moveTo>
                <a:lnTo>
                  <a:pt x="1341767" y="9283"/>
                </a:lnTo>
                <a:lnTo>
                  <a:pt x="1343266" y="12077"/>
                </a:lnTo>
                <a:lnTo>
                  <a:pt x="1342675" y="12395"/>
                </a:lnTo>
                <a:lnTo>
                  <a:pt x="1345399" y="12191"/>
                </a:lnTo>
                <a:lnTo>
                  <a:pt x="1348790" y="12077"/>
                </a:lnTo>
                <a:lnTo>
                  <a:pt x="1399731" y="12077"/>
                </a:lnTo>
                <a:lnTo>
                  <a:pt x="1399419" y="11987"/>
                </a:lnTo>
                <a:lnTo>
                  <a:pt x="1385867" y="92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43199" y="1821345"/>
            <a:ext cx="127939" cy="181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81085" y="2515489"/>
            <a:ext cx="143675" cy="88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04819" y="2268107"/>
            <a:ext cx="307340" cy="490220"/>
          </a:xfrm>
          <a:custGeom>
            <a:avLst/>
            <a:gdLst/>
            <a:ahLst/>
            <a:cxnLst/>
            <a:rect l="l" t="t" r="r" b="b"/>
            <a:pathLst>
              <a:path w="307339" h="490219">
                <a:moveTo>
                  <a:pt x="80901" y="0"/>
                </a:moveTo>
                <a:lnTo>
                  <a:pt x="20211" y="12807"/>
                </a:lnTo>
                <a:lnTo>
                  <a:pt x="0" y="27633"/>
                </a:lnTo>
                <a:lnTo>
                  <a:pt x="24704" y="59862"/>
                </a:lnTo>
                <a:lnTo>
                  <a:pt x="53043" y="95653"/>
                </a:lnTo>
                <a:lnTo>
                  <a:pt x="83403" y="134375"/>
                </a:lnTo>
                <a:lnTo>
                  <a:pt x="114166" y="175399"/>
                </a:lnTo>
                <a:lnTo>
                  <a:pt x="143719" y="218096"/>
                </a:lnTo>
                <a:lnTo>
                  <a:pt x="170444" y="261835"/>
                </a:lnTo>
                <a:lnTo>
                  <a:pt x="192726" y="305987"/>
                </a:lnTo>
                <a:lnTo>
                  <a:pt x="208950" y="349923"/>
                </a:lnTo>
                <a:lnTo>
                  <a:pt x="217500" y="393012"/>
                </a:lnTo>
                <a:lnTo>
                  <a:pt x="192049" y="408811"/>
                </a:lnTo>
                <a:lnTo>
                  <a:pt x="256260" y="489685"/>
                </a:lnTo>
                <a:lnTo>
                  <a:pt x="302228" y="351712"/>
                </a:lnTo>
                <a:lnTo>
                  <a:pt x="284022" y="351712"/>
                </a:lnTo>
                <a:lnTo>
                  <a:pt x="275813" y="308637"/>
                </a:lnTo>
                <a:lnTo>
                  <a:pt x="259768" y="264329"/>
                </a:lnTo>
                <a:lnTo>
                  <a:pt x="237523" y="219500"/>
                </a:lnTo>
                <a:lnTo>
                  <a:pt x="210712" y="174868"/>
                </a:lnTo>
                <a:lnTo>
                  <a:pt x="180970" y="131146"/>
                </a:lnTo>
                <a:lnTo>
                  <a:pt x="149932" y="89050"/>
                </a:lnTo>
                <a:lnTo>
                  <a:pt x="119233" y="49295"/>
                </a:lnTo>
                <a:lnTo>
                  <a:pt x="90508" y="12595"/>
                </a:lnTo>
                <a:lnTo>
                  <a:pt x="80901" y="0"/>
                </a:lnTo>
                <a:close/>
              </a:path>
              <a:path w="307339" h="490219">
                <a:moveTo>
                  <a:pt x="306971" y="337475"/>
                </a:moveTo>
                <a:lnTo>
                  <a:pt x="284022" y="351712"/>
                </a:lnTo>
                <a:lnTo>
                  <a:pt x="302228" y="351712"/>
                </a:lnTo>
                <a:lnTo>
                  <a:pt x="306971" y="337475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87864" y="2264352"/>
            <a:ext cx="342265" cy="511175"/>
          </a:xfrm>
          <a:custGeom>
            <a:avLst/>
            <a:gdLst/>
            <a:ahLst/>
            <a:cxnLst/>
            <a:rect l="l" t="t" r="r" b="b"/>
            <a:pathLst>
              <a:path w="342264" h="511175">
                <a:moveTo>
                  <a:pt x="216045" y="388805"/>
                </a:moveTo>
                <a:lnTo>
                  <a:pt x="196316" y="401047"/>
                </a:lnTo>
                <a:lnTo>
                  <a:pt x="193573" y="405111"/>
                </a:lnTo>
                <a:lnTo>
                  <a:pt x="191960" y="414382"/>
                </a:lnTo>
                <a:lnTo>
                  <a:pt x="193167" y="419132"/>
                </a:lnTo>
                <a:lnTo>
                  <a:pt x="264071" y="508413"/>
                </a:lnTo>
                <a:lnTo>
                  <a:pt x="270129" y="510711"/>
                </a:lnTo>
                <a:lnTo>
                  <a:pt x="282028" y="508616"/>
                </a:lnTo>
                <a:lnTo>
                  <a:pt x="286931" y="504387"/>
                </a:lnTo>
                <a:lnTo>
                  <a:pt x="301931" y="459365"/>
                </a:lnTo>
                <a:lnTo>
                  <a:pt x="267195" y="459365"/>
                </a:lnTo>
                <a:lnTo>
                  <a:pt x="233413" y="416807"/>
                </a:lnTo>
                <a:lnTo>
                  <a:pt x="248462" y="407473"/>
                </a:lnTo>
                <a:lnTo>
                  <a:pt x="251460" y="401377"/>
                </a:lnTo>
                <a:lnTo>
                  <a:pt x="251166" y="398380"/>
                </a:lnTo>
                <a:lnTo>
                  <a:pt x="218059" y="398380"/>
                </a:lnTo>
                <a:lnTo>
                  <a:pt x="216045" y="388805"/>
                </a:lnTo>
                <a:close/>
              </a:path>
              <a:path w="342264" h="511175">
                <a:moveTo>
                  <a:pt x="296434" y="371611"/>
                </a:moveTo>
                <a:lnTo>
                  <a:pt x="267195" y="459365"/>
                </a:lnTo>
                <a:lnTo>
                  <a:pt x="301931" y="459365"/>
                </a:lnTo>
                <a:lnTo>
                  <a:pt x="330785" y="372764"/>
                </a:lnTo>
                <a:lnTo>
                  <a:pt x="298742" y="372764"/>
                </a:lnTo>
                <a:lnTo>
                  <a:pt x="296434" y="371611"/>
                </a:lnTo>
                <a:close/>
              </a:path>
              <a:path w="342264" h="511175">
                <a:moveTo>
                  <a:pt x="225767" y="382771"/>
                </a:moveTo>
                <a:lnTo>
                  <a:pt x="216045" y="388805"/>
                </a:lnTo>
                <a:lnTo>
                  <a:pt x="218059" y="398380"/>
                </a:lnTo>
                <a:lnTo>
                  <a:pt x="234454" y="396767"/>
                </a:lnTo>
                <a:lnTo>
                  <a:pt x="225767" y="382771"/>
                </a:lnTo>
                <a:close/>
              </a:path>
              <a:path w="342264" h="511175">
                <a:moveTo>
                  <a:pt x="248506" y="382771"/>
                </a:moveTo>
                <a:lnTo>
                  <a:pt x="225767" y="382771"/>
                </a:lnTo>
                <a:lnTo>
                  <a:pt x="234454" y="396767"/>
                </a:lnTo>
                <a:lnTo>
                  <a:pt x="218059" y="398380"/>
                </a:lnTo>
                <a:lnTo>
                  <a:pt x="251166" y="398380"/>
                </a:lnTo>
                <a:lnTo>
                  <a:pt x="250850" y="395154"/>
                </a:lnTo>
                <a:lnTo>
                  <a:pt x="248506" y="382771"/>
                </a:lnTo>
                <a:close/>
              </a:path>
              <a:path w="342264" h="511175">
                <a:moveTo>
                  <a:pt x="76284" y="8307"/>
                </a:moveTo>
                <a:lnTo>
                  <a:pt x="1626" y="24062"/>
                </a:lnTo>
                <a:lnTo>
                  <a:pt x="1320" y="24568"/>
                </a:lnTo>
                <a:lnTo>
                  <a:pt x="0" y="33267"/>
                </a:lnTo>
                <a:lnTo>
                  <a:pt x="1079" y="37649"/>
                </a:lnTo>
                <a:lnTo>
                  <a:pt x="3695" y="41192"/>
                </a:lnTo>
                <a:lnTo>
                  <a:pt x="32084" y="78114"/>
                </a:lnTo>
                <a:lnTo>
                  <a:pt x="64528" y="119070"/>
                </a:lnTo>
                <a:lnTo>
                  <a:pt x="98782" y="163220"/>
                </a:lnTo>
                <a:lnTo>
                  <a:pt x="132600" y="209721"/>
                </a:lnTo>
                <a:lnTo>
                  <a:pt x="163689" y="257580"/>
                </a:lnTo>
                <a:lnTo>
                  <a:pt x="189707" y="305775"/>
                </a:lnTo>
                <a:lnTo>
                  <a:pt x="208536" y="353107"/>
                </a:lnTo>
                <a:lnTo>
                  <a:pt x="216045" y="388805"/>
                </a:lnTo>
                <a:lnTo>
                  <a:pt x="225767" y="382771"/>
                </a:lnTo>
                <a:lnTo>
                  <a:pt x="248506" y="382771"/>
                </a:lnTo>
                <a:lnTo>
                  <a:pt x="243004" y="353705"/>
                </a:lnTo>
                <a:lnTo>
                  <a:pt x="228696" y="312254"/>
                </a:lnTo>
                <a:lnTo>
                  <a:pt x="209196" y="271107"/>
                </a:lnTo>
                <a:lnTo>
                  <a:pt x="185775" y="230571"/>
                </a:lnTo>
                <a:lnTo>
                  <a:pt x="159702" y="190951"/>
                </a:lnTo>
                <a:lnTo>
                  <a:pt x="125080" y="143344"/>
                </a:lnTo>
                <a:lnTo>
                  <a:pt x="90313" y="98520"/>
                </a:lnTo>
                <a:lnTo>
                  <a:pt x="57979" y="57716"/>
                </a:lnTo>
                <a:lnTo>
                  <a:pt x="47957" y="44685"/>
                </a:lnTo>
                <a:lnTo>
                  <a:pt x="26695" y="44685"/>
                </a:lnTo>
                <a:lnTo>
                  <a:pt x="16954" y="31388"/>
                </a:lnTo>
                <a:lnTo>
                  <a:pt x="30200" y="21596"/>
                </a:lnTo>
                <a:lnTo>
                  <a:pt x="58168" y="21596"/>
                </a:lnTo>
                <a:lnTo>
                  <a:pt x="76284" y="8307"/>
                </a:lnTo>
                <a:close/>
              </a:path>
              <a:path w="342264" h="511175">
                <a:moveTo>
                  <a:pt x="321106" y="323577"/>
                </a:moveTo>
                <a:lnTo>
                  <a:pt x="313586" y="328244"/>
                </a:lnTo>
                <a:lnTo>
                  <a:pt x="315071" y="338281"/>
                </a:lnTo>
                <a:lnTo>
                  <a:pt x="323926" y="341230"/>
                </a:lnTo>
                <a:lnTo>
                  <a:pt x="332613" y="355225"/>
                </a:lnTo>
                <a:lnTo>
                  <a:pt x="304800" y="372484"/>
                </a:lnTo>
                <a:lnTo>
                  <a:pt x="298742" y="372764"/>
                </a:lnTo>
                <a:lnTo>
                  <a:pt x="330785" y="372764"/>
                </a:lnTo>
                <a:lnTo>
                  <a:pt x="341744" y="339871"/>
                </a:lnTo>
                <a:lnTo>
                  <a:pt x="339559" y="332581"/>
                </a:lnTo>
                <a:lnTo>
                  <a:pt x="328714" y="324009"/>
                </a:lnTo>
                <a:lnTo>
                  <a:pt x="321106" y="323577"/>
                </a:lnTo>
                <a:close/>
              </a:path>
              <a:path w="342264" h="511175">
                <a:moveTo>
                  <a:pt x="115648" y="0"/>
                </a:moveTo>
                <a:lnTo>
                  <a:pt x="80038" y="7514"/>
                </a:lnTo>
                <a:lnTo>
                  <a:pt x="97905" y="30878"/>
                </a:lnTo>
                <a:lnTo>
                  <a:pt x="130752" y="72860"/>
                </a:lnTo>
                <a:lnTo>
                  <a:pt x="165362" y="118184"/>
                </a:lnTo>
                <a:lnTo>
                  <a:pt x="199453" y="165881"/>
                </a:lnTo>
                <a:lnTo>
                  <a:pt x="230685" y="214835"/>
                </a:lnTo>
                <a:lnTo>
                  <a:pt x="256755" y="263874"/>
                </a:lnTo>
                <a:lnTo>
                  <a:pt x="275391" y="311701"/>
                </a:lnTo>
                <a:lnTo>
                  <a:pt x="284568" y="356927"/>
                </a:lnTo>
                <a:lnTo>
                  <a:pt x="285076" y="362629"/>
                </a:lnTo>
                <a:lnTo>
                  <a:pt x="288493" y="367646"/>
                </a:lnTo>
                <a:lnTo>
                  <a:pt x="296434" y="371611"/>
                </a:lnTo>
                <a:lnTo>
                  <a:pt x="301521" y="356344"/>
                </a:lnTo>
                <a:lnTo>
                  <a:pt x="292290" y="341458"/>
                </a:lnTo>
                <a:lnTo>
                  <a:pt x="313586" y="328244"/>
                </a:lnTo>
                <a:lnTo>
                  <a:pt x="297828" y="276019"/>
                </a:lnTo>
                <a:lnTo>
                  <a:pt x="266501" y="210973"/>
                </a:lnTo>
                <a:lnTo>
                  <a:pt x="243339" y="172510"/>
                </a:lnTo>
                <a:lnTo>
                  <a:pt x="218113" y="134904"/>
                </a:lnTo>
                <a:lnTo>
                  <a:pt x="191808" y="98520"/>
                </a:lnTo>
                <a:lnTo>
                  <a:pt x="165401" y="63761"/>
                </a:lnTo>
                <a:lnTo>
                  <a:pt x="116289" y="844"/>
                </a:lnTo>
                <a:lnTo>
                  <a:pt x="115648" y="0"/>
                </a:lnTo>
                <a:close/>
              </a:path>
              <a:path w="342264" h="511175">
                <a:moveTo>
                  <a:pt x="315071" y="338281"/>
                </a:moveTo>
                <a:lnTo>
                  <a:pt x="317398" y="354006"/>
                </a:lnTo>
                <a:lnTo>
                  <a:pt x="301839" y="355390"/>
                </a:lnTo>
                <a:lnTo>
                  <a:pt x="301521" y="356344"/>
                </a:lnTo>
                <a:lnTo>
                  <a:pt x="309664" y="369475"/>
                </a:lnTo>
                <a:lnTo>
                  <a:pt x="332613" y="355225"/>
                </a:lnTo>
                <a:lnTo>
                  <a:pt x="323926" y="341230"/>
                </a:lnTo>
                <a:lnTo>
                  <a:pt x="315071" y="338281"/>
                </a:lnTo>
                <a:close/>
              </a:path>
              <a:path w="342264" h="511175">
                <a:moveTo>
                  <a:pt x="301839" y="355390"/>
                </a:moveTo>
                <a:lnTo>
                  <a:pt x="300977" y="355466"/>
                </a:lnTo>
                <a:lnTo>
                  <a:pt x="301521" y="356344"/>
                </a:lnTo>
                <a:lnTo>
                  <a:pt x="301839" y="355390"/>
                </a:lnTo>
                <a:close/>
              </a:path>
              <a:path w="342264" h="511175">
                <a:moveTo>
                  <a:pt x="308292" y="336023"/>
                </a:moveTo>
                <a:lnTo>
                  <a:pt x="301839" y="355390"/>
                </a:lnTo>
                <a:lnTo>
                  <a:pt x="317398" y="354006"/>
                </a:lnTo>
                <a:lnTo>
                  <a:pt x="315071" y="338281"/>
                </a:lnTo>
                <a:lnTo>
                  <a:pt x="308292" y="336023"/>
                </a:lnTo>
                <a:close/>
              </a:path>
              <a:path w="342264" h="511175">
                <a:moveTo>
                  <a:pt x="30200" y="21596"/>
                </a:moveTo>
                <a:lnTo>
                  <a:pt x="16954" y="31388"/>
                </a:lnTo>
                <a:lnTo>
                  <a:pt x="26695" y="44685"/>
                </a:lnTo>
                <a:lnTo>
                  <a:pt x="40288" y="34713"/>
                </a:lnTo>
                <a:lnTo>
                  <a:pt x="30200" y="21596"/>
                </a:lnTo>
                <a:close/>
              </a:path>
              <a:path w="342264" h="511175">
                <a:moveTo>
                  <a:pt x="40288" y="34713"/>
                </a:moveTo>
                <a:lnTo>
                  <a:pt x="26695" y="44685"/>
                </a:lnTo>
                <a:lnTo>
                  <a:pt x="47957" y="44685"/>
                </a:lnTo>
                <a:lnTo>
                  <a:pt x="40288" y="34713"/>
                </a:lnTo>
                <a:close/>
              </a:path>
              <a:path w="342264" h="511175">
                <a:moveTo>
                  <a:pt x="58168" y="21596"/>
                </a:moveTo>
                <a:lnTo>
                  <a:pt x="30200" y="21596"/>
                </a:lnTo>
                <a:lnTo>
                  <a:pt x="40288" y="34713"/>
                </a:lnTo>
                <a:lnTo>
                  <a:pt x="58168" y="215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04819" y="2268105"/>
            <a:ext cx="306971" cy="489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55585" y="1479156"/>
            <a:ext cx="3396678" cy="1782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41790" y="2373998"/>
            <a:ext cx="753960" cy="4165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43102" y="3897629"/>
            <a:ext cx="218020" cy="2179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8241" y="3936453"/>
            <a:ext cx="264160" cy="264160"/>
          </a:xfrm>
          <a:custGeom>
            <a:avLst/>
            <a:gdLst/>
            <a:ahLst/>
            <a:cxnLst/>
            <a:rect l="l" t="t" r="r" b="b"/>
            <a:pathLst>
              <a:path w="264159" h="264160">
                <a:moveTo>
                  <a:pt x="186309" y="0"/>
                </a:moveTo>
                <a:lnTo>
                  <a:pt x="0" y="0"/>
                </a:lnTo>
                <a:lnTo>
                  <a:pt x="0" y="264045"/>
                </a:lnTo>
                <a:lnTo>
                  <a:pt x="264045" y="264045"/>
                </a:lnTo>
                <a:lnTo>
                  <a:pt x="264045" y="235750"/>
                </a:lnTo>
                <a:lnTo>
                  <a:pt x="28295" y="235750"/>
                </a:lnTo>
                <a:lnTo>
                  <a:pt x="28295" y="28282"/>
                </a:lnTo>
                <a:lnTo>
                  <a:pt x="158013" y="28282"/>
                </a:lnTo>
                <a:lnTo>
                  <a:pt x="186309" y="0"/>
                </a:lnTo>
                <a:close/>
              </a:path>
              <a:path w="264159" h="264160">
                <a:moveTo>
                  <a:pt x="264045" y="77622"/>
                </a:moveTo>
                <a:lnTo>
                  <a:pt x="235750" y="105943"/>
                </a:lnTo>
                <a:lnTo>
                  <a:pt x="235750" y="235750"/>
                </a:lnTo>
                <a:lnTo>
                  <a:pt x="264045" y="235750"/>
                </a:lnTo>
                <a:lnTo>
                  <a:pt x="264045" y="77622"/>
                </a:lnTo>
                <a:close/>
              </a:path>
            </a:pathLst>
          </a:custGeom>
          <a:solidFill>
            <a:srgbClr val="007B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05383" y="4002455"/>
            <a:ext cx="169748" cy="1320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50557" y="4262107"/>
            <a:ext cx="320675" cy="280670"/>
          </a:xfrm>
          <a:custGeom>
            <a:avLst/>
            <a:gdLst/>
            <a:ahLst/>
            <a:cxnLst/>
            <a:rect l="l" t="t" r="r" b="b"/>
            <a:pathLst>
              <a:path w="320675" h="280670">
                <a:moveTo>
                  <a:pt x="160032" y="0"/>
                </a:moveTo>
                <a:lnTo>
                  <a:pt x="0" y="280047"/>
                </a:lnTo>
                <a:lnTo>
                  <a:pt x="320065" y="280047"/>
                </a:lnTo>
                <a:lnTo>
                  <a:pt x="16003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90587" y="447213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3"/>
                </a:lnTo>
                <a:lnTo>
                  <a:pt x="5857" y="34142"/>
                </a:lnTo>
                <a:lnTo>
                  <a:pt x="12215" y="38431"/>
                </a:lnTo>
                <a:lnTo>
                  <a:pt x="20002" y="40004"/>
                </a:lnTo>
                <a:lnTo>
                  <a:pt x="27789" y="38431"/>
                </a:lnTo>
                <a:lnTo>
                  <a:pt x="34147" y="34142"/>
                </a:lnTo>
                <a:lnTo>
                  <a:pt x="38433" y="27783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90587" y="4352125"/>
            <a:ext cx="40005" cy="100330"/>
          </a:xfrm>
          <a:custGeom>
            <a:avLst/>
            <a:gdLst/>
            <a:ahLst/>
            <a:cxnLst/>
            <a:rect l="l" t="t" r="r" b="b"/>
            <a:pathLst>
              <a:path w="40005" h="100329">
                <a:moveTo>
                  <a:pt x="20002" y="0"/>
                </a:moveTo>
                <a:lnTo>
                  <a:pt x="12215" y="1573"/>
                </a:lnTo>
                <a:lnTo>
                  <a:pt x="5857" y="5862"/>
                </a:lnTo>
                <a:lnTo>
                  <a:pt x="1571" y="12221"/>
                </a:lnTo>
                <a:lnTo>
                  <a:pt x="0" y="20002"/>
                </a:lnTo>
                <a:lnTo>
                  <a:pt x="0" y="80010"/>
                </a:lnTo>
                <a:lnTo>
                  <a:pt x="1571" y="87796"/>
                </a:lnTo>
                <a:lnTo>
                  <a:pt x="5857" y="94154"/>
                </a:lnTo>
                <a:lnTo>
                  <a:pt x="12215" y="98440"/>
                </a:lnTo>
                <a:lnTo>
                  <a:pt x="20002" y="100012"/>
                </a:lnTo>
                <a:lnTo>
                  <a:pt x="27789" y="98440"/>
                </a:lnTo>
                <a:lnTo>
                  <a:pt x="34147" y="94154"/>
                </a:lnTo>
                <a:lnTo>
                  <a:pt x="38433" y="87796"/>
                </a:lnTo>
                <a:lnTo>
                  <a:pt x="40005" y="80010"/>
                </a:lnTo>
                <a:lnTo>
                  <a:pt x="40005" y="20002"/>
                </a:lnTo>
                <a:lnTo>
                  <a:pt x="38433" y="12221"/>
                </a:lnTo>
                <a:lnTo>
                  <a:pt x="34147" y="5862"/>
                </a:lnTo>
                <a:lnTo>
                  <a:pt x="27789" y="1573"/>
                </a:lnTo>
                <a:lnTo>
                  <a:pt x="20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34309" y="5896990"/>
            <a:ext cx="63500" cy="40640"/>
          </a:xfrm>
          <a:custGeom>
            <a:avLst/>
            <a:gdLst/>
            <a:ahLst/>
            <a:cxnLst/>
            <a:rect l="l" t="t" r="r" b="b"/>
            <a:pathLst>
              <a:path w="63500" h="40639">
                <a:moveTo>
                  <a:pt x="61150" y="0"/>
                </a:moveTo>
                <a:lnTo>
                  <a:pt x="507" y="37706"/>
                </a:lnTo>
                <a:lnTo>
                  <a:pt x="0" y="39903"/>
                </a:lnTo>
                <a:lnTo>
                  <a:pt x="2184" y="40411"/>
                </a:lnTo>
                <a:lnTo>
                  <a:pt x="62826" y="2692"/>
                </a:lnTo>
                <a:lnTo>
                  <a:pt x="63334" y="508"/>
                </a:lnTo>
                <a:lnTo>
                  <a:pt x="611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398560" y="5731090"/>
            <a:ext cx="1307465" cy="866140"/>
          </a:xfrm>
          <a:custGeom>
            <a:avLst/>
            <a:gdLst/>
            <a:ahLst/>
            <a:cxnLst/>
            <a:rect l="l" t="t" r="r" b="b"/>
            <a:pathLst>
              <a:path w="1307464" h="866140">
                <a:moveTo>
                  <a:pt x="43758" y="357060"/>
                </a:moveTo>
                <a:lnTo>
                  <a:pt x="22580" y="357060"/>
                </a:lnTo>
                <a:lnTo>
                  <a:pt x="170112" y="467614"/>
                </a:lnTo>
                <a:lnTo>
                  <a:pt x="635834" y="816982"/>
                </a:lnTo>
                <a:lnTo>
                  <a:pt x="656634" y="832676"/>
                </a:lnTo>
                <a:lnTo>
                  <a:pt x="669074" y="842137"/>
                </a:lnTo>
                <a:lnTo>
                  <a:pt x="686257" y="852181"/>
                </a:lnTo>
                <a:lnTo>
                  <a:pt x="707639" y="859624"/>
                </a:lnTo>
                <a:lnTo>
                  <a:pt x="732176" y="864268"/>
                </a:lnTo>
                <a:lnTo>
                  <a:pt x="758825" y="865911"/>
                </a:lnTo>
                <a:lnTo>
                  <a:pt x="782341" y="864647"/>
                </a:lnTo>
                <a:lnTo>
                  <a:pt x="805903" y="860698"/>
                </a:lnTo>
                <a:lnTo>
                  <a:pt x="828808" y="853795"/>
                </a:lnTo>
                <a:lnTo>
                  <a:pt x="830052" y="853211"/>
                </a:lnTo>
                <a:lnTo>
                  <a:pt x="758825" y="853211"/>
                </a:lnTo>
                <a:lnTo>
                  <a:pt x="733744" y="851683"/>
                </a:lnTo>
                <a:lnTo>
                  <a:pt x="710858" y="847309"/>
                </a:lnTo>
                <a:lnTo>
                  <a:pt x="691461" y="840606"/>
                </a:lnTo>
                <a:lnTo>
                  <a:pt x="676846" y="832091"/>
                </a:lnTo>
                <a:lnTo>
                  <a:pt x="656863" y="816938"/>
                </a:lnTo>
                <a:lnTo>
                  <a:pt x="191099" y="467474"/>
                </a:lnTo>
                <a:lnTo>
                  <a:pt x="43758" y="357060"/>
                </a:lnTo>
                <a:close/>
              </a:path>
              <a:path w="1307464" h="866140">
                <a:moveTo>
                  <a:pt x="843999" y="832676"/>
                </a:moveTo>
                <a:lnTo>
                  <a:pt x="824309" y="841924"/>
                </a:lnTo>
                <a:lnTo>
                  <a:pt x="803041" y="848318"/>
                </a:lnTo>
                <a:lnTo>
                  <a:pt x="780966" y="852022"/>
                </a:lnTo>
                <a:lnTo>
                  <a:pt x="758825" y="853211"/>
                </a:lnTo>
                <a:lnTo>
                  <a:pt x="830052" y="853211"/>
                </a:lnTo>
                <a:lnTo>
                  <a:pt x="850353" y="843673"/>
                </a:lnTo>
                <a:lnTo>
                  <a:pt x="859194" y="838161"/>
                </a:lnTo>
                <a:lnTo>
                  <a:pt x="847191" y="838161"/>
                </a:lnTo>
                <a:lnTo>
                  <a:pt x="843838" y="832777"/>
                </a:lnTo>
                <a:lnTo>
                  <a:pt x="843999" y="832676"/>
                </a:lnTo>
                <a:close/>
              </a:path>
              <a:path w="1307464" h="866140">
                <a:moveTo>
                  <a:pt x="844029" y="832662"/>
                </a:moveTo>
                <a:lnTo>
                  <a:pt x="843838" y="832777"/>
                </a:lnTo>
                <a:lnTo>
                  <a:pt x="847191" y="838161"/>
                </a:lnTo>
                <a:lnTo>
                  <a:pt x="844029" y="832662"/>
                </a:lnTo>
                <a:close/>
              </a:path>
              <a:path w="1307464" h="866140">
                <a:moveTo>
                  <a:pt x="868014" y="832662"/>
                </a:moveTo>
                <a:lnTo>
                  <a:pt x="844029" y="832662"/>
                </a:lnTo>
                <a:lnTo>
                  <a:pt x="847191" y="838161"/>
                </a:lnTo>
                <a:lnTo>
                  <a:pt x="859194" y="838161"/>
                </a:lnTo>
                <a:lnTo>
                  <a:pt x="868014" y="832662"/>
                </a:lnTo>
                <a:close/>
              </a:path>
              <a:path w="1307464" h="866140">
                <a:moveTo>
                  <a:pt x="610498" y="12699"/>
                </a:moveTo>
                <a:lnTo>
                  <a:pt x="553377" y="12699"/>
                </a:lnTo>
                <a:lnTo>
                  <a:pt x="570493" y="13907"/>
                </a:lnTo>
                <a:lnTo>
                  <a:pt x="587401" y="17500"/>
                </a:lnTo>
                <a:lnTo>
                  <a:pt x="631832" y="40145"/>
                </a:lnTo>
                <a:lnTo>
                  <a:pt x="988708" y="283743"/>
                </a:lnTo>
                <a:lnTo>
                  <a:pt x="1272451" y="478180"/>
                </a:lnTo>
                <a:lnTo>
                  <a:pt x="1294168" y="517182"/>
                </a:lnTo>
                <a:lnTo>
                  <a:pt x="1292722" y="529686"/>
                </a:lnTo>
                <a:lnTo>
                  <a:pt x="1270965" y="562800"/>
                </a:lnTo>
                <a:lnTo>
                  <a:pt x="1198346" y="610082"/>
                </a:lnTo>
                <a:lnTo>
                  <a:pt x="869129" y="816982"/>
                </a:lnTo>
                <a:lnTo>
                  <a:pt x="843999" y="832676"/>
                </a:lnTo>
                <a:lnTo>
                  <a:pt x="868014" y="832662"/>
                </a:lnTo>
                <a:lnTo>
                  <a:pt x="893234" y="816938"/>
                </a:lnTo>
                <a:lnTo>
                  <a:pt x="1205166" y="620788"/>
                </a:lnTo>
                <a:lnTo>
                  <a:pt x="1246400" y="594303"/>
                </a:lnTo>
                <a:lnTo>
                  <a:pt x="1278267" y="573176"/>
                </a:lnTo>
                <a:lnTo>
                  <a:pt x="1305086" y="532529"/>
                </a:lnTo>
                <a:lnTo>
                  <a:pt x="1306868" y="517182"/>
                </a:lnTo>
                <a:lnTo>
                  <a:pt x="1305353" y="503493"/>
                </a:lnTo>
                <a:lnTo>
                  <a:pt x="1300453" y="490166"/>
                </a:lnTo>
                <a:lnTo>
                  <a:pt x="1291864" y="477920"/>
                </a:lnTo>
                <a:lnTo>
                  <a:pt x="1285738" y="472833"/>
                </a:lnTo>
                <a:lnTo>
                  <a:pt x="1275867" y="472833"/>
                </a:lnTo>
                <a:lnTo>
                  <a:pt x="1279276" y="467474"/>
                </a:lnTo>
                <a:lnTo>
                  <a:pt x="1118234" y="357060"/>
                </a:lnTo>
                <a:lnTo>
                  <a:pt x="1011153" y="283698"/>
                </a:lnTo>
                <a:lnTo>
                  <a:pt x="638900" y="29601"/>
                </a:lnTo>
                <a:lnTo>
                  <a:pt x="625690" y="20853"/>
                </a:lnTo>
                <a:lnTo>
                  <a:pt x="610498" y="12699"/>
                </a:lnTo>
                <a:close/>
              </a:path>
              <a:path w="1307464" h="866140">
                <a:moveTo>
                  <a:pt x="1279281" y="467477"/>
                </a:moveTo>
                <a:lnTo>
                  <a:pt x="1275867" y="472833"/>
                </a:lnTo>
                <a:lnTo>
                  <a:pt x="1279452" y="467614"/>
                </a:lnTo>
                <a:lnTo>
                  <a:pt x="1279281" y="467477"/>
                </a:lnTo>
                <a:close/>
              </a:path>
              <a:path w="1307464" h="866140">
                <a:moveTo>
                  <a:pt x="1279452" y="467614"/>
                </a:moveTo>
                <a:lnTo>
                  <a:pt x="1275867" y="472833"/>
                </a:lnTo>
                <a:lnTo>
                  <a:pt x="1285738" y="472833"/>
                </a:lnTo>
                <a:lnTo>
                  <a:pt x="1279452" y="467614"/>
                </a:lnTo>
                <a:close/>
              </a:path>
              <a:path w="1307464" h="866140">
                <a:moveTo>
                  <a:pt x="1279318" y="467503"/>
                </a:moveTo>
                <a:lnTo>
                  <a:pt x="1279452" y="467614"/>
                </a:lnTo>
                <a:lnTo>
                  <a:pt x="1279318" y="467503"/>
                </a:lnTo>
                <a:close/>
              </a:path>
              <a:path w="1307464" h="866140">
                <a:moveTo>
                  <a:pt x="29121" y="272821"/>
                </a:moveTo>
                <a:lnTo>
                  <a:pt x="2503" y="304519"/>
                </a:lnTo>
                <a:lnTo>
                  <a:pt x="0" y="318642"/>
                </a:lnTo>
                <a:lnTo>
                  <a:pt x="1308" y="328675"/>
                </a:lnTo>
                <a:lnTo>
                  <a:pt x="5432" y="338608"/>
                </a:lnTo>
                <a:lnTo>
                  <a:pt x="12494" y="348173"/>
                </a:lnTo>
                <a:lnTo>
                  <a:pt x="22618" y="357098"/>
                </a:lnTo>
                <a:lnTo>
                  <a:pt x="43758" y="357060"/>
                </a:lnTo>
                <a:lnTo>
                  <a:pt x="13587" y="325384"/>
                </a:lnTo>
                <a:lnTo>
                  <a:pt x="12687" y="312051"/>
                </a:lnTo>
                <a:lnTo>
                  <a:pt x="15189" y="305346"/>
                </a:lnTo>
                <a:lnTo>
                  <a:pt x="23710" y="293027"/>
                </a:lnTo>
                <a:lnTo>
                  <a:pt x="29667" y="287527"/>
                </a:lnTo>
                <a:lnTo>
                  <a:pt x="35621" y="283743"/>
                </a:lnTo>
                <a:lnTo>
                  <a:pt x="32537" y="278180"/>
                </a:lnTo>
                <a:lnTo>
                  <a:pt x="29121" y="272821"/>
                </a:lnTo>
                <a:close/>
              </a:path>
              <a:path w="1307464" h="866140">
                <a:moveTo>
                  <a:pt x="32537" y="278180"/>
                </a:moveTo>
                <a:lnTo>
                  <a:pt x="35610" y="283743"/>
                </a:lnTo>
                <a:lnTo>
                  <a:pt x="35941" y="283540"/>
                </a:lnTo>
                <a:lnTo>
                  <a:pt x="32537" y="278180"/>
                </a:lnTo>
                <a:close/>
              </a:path>
              <a:path w="1307464" h="866140">
                <a:moveTo>
                  <a:pt x="553377" y="0"/>
                </a:moveTo>
                <a:lnTo>
                  <a:pt x="514513" y="6113"/>
                </a:lnTo>
                <a:lnTo>
                  <a:pt x="29121" y="272821"/>
                </a:lnTo>
                <a:lnTo>
                  <a:pt x="35941" y="283540"/>
                </a:lnTo>
                <a:lnTo>
                  <a:pt x="35692" y="283698"/>
                </a:lnTo>
                <a:lnTo>
                  <a:pt x="507820" y="22440"/>
                </a:lnTo>
                <a:lnTo>
                  <a:pt x="505079" y="16700"/>
                </a:lnTo>
                <a:lnTo>
                  <a:pt x="523936" y="16700"/>
                </a:lnTo>
                <a:lnTo>
                  <a:pt x="529780" y="15122"/>
                </a:lnTo>
                <a:lnTo>
                  <a:pt x="541449" y="13304"/>
                </a:lnTo>
                <a:lnTo>
                  <a:pt x="553377" y="12699"/>
                </a:lnTo>
                <a:lnTo>
                  <a:pt x="610498" y="12699"/>
                </a:lnTo>
                <a:lnTo>
                  <a:pt x="608841" y="11810"/>
                </a:lnTo>
                <a:lnTo>
                  <a:pt x="590896" y="5287"/>
                </a:lnTo>
                <a:lnTo>
                  <a:pt x="572269" y="1334"/>
                </a:lnTo>
                <a:lnTo>
                  <a:pt x="553377" y="0"/>
                </a:lnTo>
                <a:close/>
              </a:path>
              <a:path w="1307464" h="866140">
                <a:moveTo>
                  <a:pt x="505079" y="16700"/>
                </a:moveTo>
                <a:lnTo>
                  <a:pt x="507784" y="22440"/>
                </a:lnTo>
                <a:lnTo>
                  <a:pt x="508165" y="22250"/>
                </a:lnTo>
                <a:lnTo>
                  <a:pt x="505079" y="16700"/>
                </a:lnTo>
                <a:close/>
              </a:path>
              <a:path w="1307464" h="866140">
                <a:moveTo>
                  <a:pt x="507915" y="22388"/>
                </a:moveTo>
                <a:lnTo>
                  <a:pt x="507784" y="22440"/>
                </a:lnTo>
                <a:lnTo>
                  <a:pt x="507915" y="22388"/>
                </a:lnTo>
                <a:close/>
              </a:path>
              <a:path w="1307464" h="866140">
                <a:moveTo>
                  <a:pt x="523936" y="16700"/>
                </a:moveTo>
                <a:lnTo>
                  <a:pt x="505079" y="16700"/>
                </a:lnTo>
                <a:lnTo>
                  <a:pt x="508165" y="22250"/>
                </a:lnTo>
                <a:lnTo>
                  <a:pt x="507915" y="22388"/>
                </a:lnTo>
                <a:lnTo>
                  <a:pt x="518512" y="18164"/>
                </a:lnTo>
                <a:lnTo>
                  <a:pt x="523936" y="167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22270" y="5852439"/>
            <a:ext cx="65605" cy="1012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13506" y="6331470"/>
            <a:ext cx="412115" cy="278765"/>
          </a:xfrm>
          <a:custGeom>
            <a:avLst/>
            <a:gdLst/>
            <a:ahLst/>
            <a:cxnLst/>
            <a:rect l="l" t="t" r="r" b="b"/>
            <a:pathLst>
              <a:path w="412114" h="278765">
                <a:moveTo>
                  <a:pt x="53743" y="199123"/>
                </a:moveTo>
                <a:lnTo>
                  <a:pt x="28460" y="199123"/>
                </a:lnTo>
                <a:lnTo>
                  <a:pt x="38626" y="200173"/>
                </a:lnTo>
                <a:lnTo>
                  <a:pt x="48056" y="203174"/>
                </a:lnTo>
                <a:lnTo>
                  <a:pt x="56415" y="207856"/>
                </a:lnTo>
                <a:lnTo>
                  <a:pt x="63842" y="214337"/>
                </a:lnTo>
                <a:lnTo>
                  <a:pt x="104939" y="246304"/>
                </a:lnTo>
                <a:lnTo>
                  <a:pt x="139836" y="271795"/>
                </a:lnTo>
                <a:lnTo>
                  <a:pt x="161848" y="278320"/>
                </a:lnTo>
                <a:lnTo>
                  <a:pt x="169138" y="278320"/>
                </a:lnTo>
                <a:lnTo>
                  <a:pt x="176974" y="276059"/>
                </a:lnTo>
                <a:lnTo>
                  <a:pt x="183507" y="271970"/>
                </a:lnTo>
                <a:lnTo>
                  <a:pt x="161556" y="271957"/>
                </a:lnTo>
                <a:lnTo>
                  <a:pt x="152045" y="270384"/>
                </a:lnTo>
                <a:lnTo>
                  <a:pt x="117630" y="248039"/>
                </a:lnTo>
                <a:lnTo>
                  <a:pt x="67957" y="209486"/>
                </a:lnTo>
                <a:lnTo>
                  <a:pt x="59900" y="202542"/>
                </a:lnTo>
                <a:lnTo>
                  <a:pt x="53743" y="199123"/>
                </a:lnTo>
                <a:close/>
              </a:path>
              <a:path w="412114" h="278765">
                <a:moveTo>
                  <a:pt x="322084" y="0"/>
                </a:moveTo>
                <a:lnTo>
                  <a:pt x="310210" y="7620"/>
                </a:lnTo>
                <a:lnTo>
                  <a:pt x="309867" y="8521"/>
                </a:lnTo>
                <a:lnTo>
                  <a:pt x="309575" y="9423"/>
                </a:lnTo>
                <a:lnTo>
                  <a:pt x="309308" y="10337"/>
                </a:lnTo>
                <a:lnTo>
                  <a:pt x="311469" y="22909"/>
                </a:lnTo>
                <a:lnTo>
                  <a:pt x="312510" y="29191"/>
                </a:lnTo>
                <a:lnTo>
                  <a:pt x="313524" y="35471"/>
                </a:lnTo>
                <a:lnTo>
                  <a:pt x="315379" y="37719"/>
                </a:lnTo>
                <a:lnTo>
                  <a:pt x="317703" y="39751"/>
                </a:lnTo>
                <a:lnTo>
                  <a:pt x="320522" y="41452"/>
                </a:lnTo>
                <a:lnTo>
                  <a:pt x="327883" y="46229"/>
                </a:lnTo>
                <a:lnTo>
                  <a:pt x="366453" y="72374"/>
                </a:lnTo>
                <a:lnTo>
                  <a:pt x="401351" y="102685"/>
                </a:lnTo>
                <a:lnTo>
                  <a:pt x="405650" y="116116"/>
                </a:lnTo>
                <a:lnTo>
                  <a:pt x="405625" y="123101"/>
                </a:lnTo>
                <a:lnTo>
                  <a:pt x="401891" y="129387"/>
                </a:lnTo>
                <a:lnTo>
                  <a:pt x="394042" y="134531"/>
                </a:lnTo>
                <a:lnTo>
                  <a:pt x="282841" y="203174"/>
                </a:lnTo>
                <a:lnTo>
                  <a:pt x="174371" y="270179"/>
                </a:lnTo>
                <a:lnTo>
                  <a:pt x="167805" y="271957"/>
                </a:lnTo>
                <a:lnTo>
                  <a:pt x="161632" y="271970"/>
                </a:lnTo>
                <a:lnTo>
                  <a:pt x="183527" y="271957"/>
                </a:lnTo>
                <a:lnTo>
                  <a:pt x="397421" y="139903"/>
                </a:lnTo>
                <a:lnTo>
                  <a:pt x="412000" y="116116"/>
                </a:lnTo>
                <a:lnTo>
                  <a:pt x="410675" y="107769"/>
                </a:lnTo>
                <a:lnTo>
                  <a:pt x="370119" y="67193"/>
                </a:lnTo>
                <a:lnTo>
                  <a:pt x="330917" y="40630"/>
                </a:lnTo>
                <a:lnTo>
                  <a:pt x="316928" y="31737"/>
                </a:lnTo>
                <a:lnTo>
                  <a:pt x="314325" y="25984"/>
                </a:lnTo>
                <a:lnTo>
                  <a:pt x="314210" y="12966"/>
                </a:lnTo>
                <a:lnTo>
                  <a:pt x="317220" y="5791"/>
                </a:lnTo>
                <a:lnTo>
                  <a:pt x="322084" y="0"/>
                </a:lnTo>
                <a:close/>
              </a:path>
              <a:path w="412114" h="278765">
                <a:moveTo>
                  <a:pt x="28448" y="192773"/>
                </a:moveTo>
                <a:lnTo>
                  <a:pt x="23393" y="192773"/>
                </a:lnTo>
                <a:lnTo>
                  <a:pt x="18199" y="193459"/>
                </a:lnTo>
                <a:lnTo>
                  <a:pt x="12992" y="194894"/>
                </a:lnTo>
                <a:lnTo>
                  <a:pt x="0" y="202996"/>
                </a:lnTo>
                <a:lnTo>
                  <a:pt x="50" y="203174"/>
                </a:lnTo>
                <a:lnTo>
                  <a:pt x="762" y="204635"/>
                </a:lnTo>
                <a:lnTo>
                  <a:pt x="1892" y="205282"/>
                </a:lnTo>
                <a:lnTo>
                  <a:pt x="3530" y="205282"/>
                </a:lnTo>
                <a:lnTo>
                  <a:pt x="4013" y="205168"/>
                </a:lnTo>
                <a:lnTo>
                  <a:pt x="12560" y="200914"/>
                </a:lnTo>
                <a:lnTo>
                  <a:pt x="20701" y="199123"/>
                </a:lnTo>
                <a:lnTo>
                  <a:pt x="53743" y="199123"/>
                </a:lnTo>
                <a:lnTo>
                  <a:pt x="50426" y="197281"/>
                </a:lnTo>
                <a:lnTo>
                  <a:pt x="39841" y="193945"/>
                </a:lnTo>
                <a:lnTo>
                  <a:pt x="28448" y="192773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3086" y="6318364"/>
            <a:ext cx="332740" cy="216535"/>
          </a:xfrm>
          <a:custGeom>
            <a:avLst/>
            <a:gdLst/>
            <a:ahLst/>
            <a:cxnLst/>
            <a:rect l="l" t="t" r="r" b="b"/>
            <a:pathLst>
              <a:path w="332739" h="216534">
                <a:moveTo>
                  <a:pt x="13398" y="208000"/>
                </a:moveTo>
                <a:lnTo>
                  <a:pt x="9613" y="209042"/>
                </a:lnTo>
                <a:lnTo>
                  <a:pt x="5816" y="210489"/>
                </a:lnTo>
                <a:lnTo>
                  <a:pt x="647" y="213067"/>
                </a:lnTo>
                <a:lnTo>
                  <a:pt x="0" y="214655"/>
                </a:lnTo>
                <a:lnTo>
                  <a:pt x="419" y="216103"/>
                </a:lnTo>
                <a:lnTo>
                  <a:pt x="13398" y="208000"/>
                </a:lnTo>
                <a:close/>
              </a:path>
              <a:path w="332739" h="216534">
                <a:moveTo>
                  <a:pt x="330149" y="0"/>
                </a:moveTo>
                <a:lnTo>
                  <a:pt x="328510" y="0"/>
                </a:lnTo>
                <a:lnTo>
                  <a:pt x="327939" y="152"/>
                </a:lnTo>
                <a:lnTo>
                  <a:pt x="310629" y="20739"/>
                </a:lnTo>
                <a:lnTo>
                  <a:pt x="322491" y="13106"/>
                </a:lnTo>
                <a:lnTo>
                  <a:pt x="324866" y="10287"/>
                </a:lnTo>
                <a:lnTo>
                  <a:pt x="327672" y="7797"/>
                </a:lnTo>
                <a:lnTo>
                  <a:pt x="332257" y="4940"/>
                </a:lnTo>
                <a:lnTo>
                  <a:pt x="332714" y="2984"/>
                </a:lnTo>
                <a:lnTo>
                  <a:pt x="331177" y="533"/>
                </a:lnTo>
                <a:lnTo>
                  <a:pt x="3301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69746" y="5652858"/>
            <a:ext cx="3288029" cy="1071880"/>
          </a:xfrm>
          <a:custGeom>
            <a:avLst/>
            <a:gdLst/>
            <a:ahLst/>
            <a:cxnLst/>
            <a:rect l="l" t="t" r="r" b="b"/>
            <a:pathLst>
              <a:path w="3288029" h="1071879">
                <a:moveTo>
                  <a:pt x="1811479" y="31394"/>
                </a:moveTo>
                <a:lnTo>
                  <a:pt x="1799412" y="31394"/>
                </a:lnTo>
                <a:lnTo>
                  <a:pt x="1931327" y="113004"/>
                </a:lnTo>
                <a:lnTo>
                  <a:pt x="1907349" y="131876"/>
                </a:lnTo>
                <a:lnTo>
                  <a:pt x="3283953" y="1071752"/>
                </a:lnTo>
                <a:lnTo>
                  <a:pt x="3287534" y="1066507"/>
                </a:lnTo>
                <a:lnTo>
                  <a:pt x="1918081" y="131521"/>
                </a:lnTo>
                <a:lnTo>
                  <a:pt x="1942376" y="112382"/>
                </a:lnTo>
                <a:lnTo>
                  <a:pt x="1811479" y="31394"/>
                </a:lnTo>
                <a:close/>
              </a:path>
              <a:path w="3288029" h="1071879">
                <a:moveTo>
                  <a:pt x="1692579" y="0"/>
                </a:moveTo>
                <a:lnTo>
                  <a:pt x="0" y="971359"/>
                </a:lnTo>
                <a:lnTo>
                  <a:pt x="3162" y="976871"/>
                </a:lnTo>
                <a:lnTo>
                  <a:pt x="1692490" y="7365"/>
                </a:lnTo>
                <a:lnTo>
                  <a:pt x="1704775" y="7365"/>
                </a:lnTo>
                <a:lnTo>
                  <a:pt x="1692579" y="0"/>
                </a:lnTo>
                <a:close/>
              </a:path>
              <a:path w="3288029" h="1071879">
                <a:moveTo>
                  <a:pt x="1704775" y="7365"/>
                </a:moveTo>
                <a:lnTo>
                  <a:pt x="1692490" y="7365"/>
                </a:lnTo>
                <a:lnTo>
                  <a:pt x="1760905" y="48679"/>
                </a:lnTo>
                <a:lnTo>
                  <a:pt x="1776834" y="41528"/>
                </a:lnTo>
                <a:lnTo>
                  <a:pt x="1761337" y="41528"/>
                </a:lnTo>
                <a:lnTo>
                  <a:pt x="1704775" y="7365"/>
                </a:lnTo>
                <a:close/>
              </a:path>
              <a:path w="3288029" h="1071879">
                <a:moveTo>
                  <a:pt x="1799882" y="24218"/>
                </a:moveTo>
                <a:lnTo>
                  <a:pt x="1761337" y="41528"/>
                </a:lnTo>
                <a:lnTo>
                  <a:pt x="1776834" y="41528"/>
                </a:lnTo>
                <a:lnTo>
                  <a:pt x="1799412" y="31394"/>
                </a:lnTo>
                <a:lnTo>
                  <a:pt x="1811479" y="31394"/>
                </a:lnTo>
                <a:lnTo>
                  <a:pt x="1799882" y="242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55585" y="5171440"/>
            <a:ext cx="3402037" cy="17823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411778" y="6050013"/>
            <a:ext cx="206082" cy="5088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390775" y="5720727"/>
            <a:ext cx="1325130" cy="8438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70101" y="7641259"/>
            <a:ext cx="1836801" cy="12143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95031" y="8142528"/>
            <a:ext cx="222948" cy="1370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91869" y="8139353"/>
            <a:ext cx="229235" cy="143510"/>
          </a:xfrm>
          <a:custGeom>
            <a:avLst/>
            <a:gdLst/>
            <a:ahLst/>
            <a:cxnLst/>
            <a:rect l="l" t="t" r="r" b="b"/>
            <a:pathLst>
              <a:path w="229234" h="143509">
                <a:moveTo>
                  <a:pt x="226110" y="0"/>
                </a:moveTo>
                <a:lnTo>
                  <a:pt x="95872" y="0"/>
                </a:lnTo>
                <a:lnTo>
                  <a:pt x="94640" y="901"/>
                </a:lnTo>
                <a:lnTo>
                  <a:pt x="93802" y="3530"/>
                </a:lnTo>
                <a:lnTo>
                  <a:pt x="94297" y="4978"/>
                </a:lnTo>
                <a:lnTo>
                  <a:pt x="114922" y="19519"/>
                </a:lnTo>
                <a:lnTo>
                  <a:pt x="1587" y="84277"/>
                </a:lnTo>
                <a:lnTo>
                  <a:pt x="0" y="86842"/>
                </a:lnTo>
                <a:lnTo>
                  <a:pt x="1270" y="89585"/>
                </a:lnTo>
                <a:lnTo>
                  <a:pt x="72859" y="142760"/>
                </a:lnTo>
                <a:lnTo>
                  <a:pt x="76327" y="142963"/>
                </a:lnTo>
                <a:lnTo>
                  <a:pt x="87775" y="136423"/>
                </a:lnTo>
                <a:lnTo>
                  <a:pt x="74980" y="136423"/>
                </a:lnTo>
                <a:lnTo>
                  <a:pt x="8953" y="87388"/>
                </a:lnTo>
                <a:lnTo>
                  <a:pt x="122415" y="22555"/>
                </a:lnTo>
                <a:lnTo>
                  <a:pt x="124002" y="19939"/>
                </a:lnTo>
                <a:lnTo>
                  <a:pt x="122669" y="17195"/>
                </a:lnTo>
                <a:lnTo>
                  <a:pt x="107264" y="6350"/>
                </a:lnTo>
                <a:lnTo>
                  <a:pt x="222781" y="6350"/>
                </a:lnTo>
                <a:lnTo>
                  <a:pt x="222935" y="3022"/>
                </a:lnTo>
                <a:lnTo>
                  <a:pt x="226110" y="3022"/>
                </a:lnTo>
                <a:lnTo>
                  <a:pt x="226110" y="0"/>
                </a:lnTo>
                <a:close/>
              </a:path>
              <a:path w="229234" h="143509">
                <a:moveTo>
                  <a:pt x="192976" y="68999"/>
                </a:moveTo>
                <a:lnTo>
                  <a:pt x="74980" y="136423"/>
                </a:lnTo>
                <a:lnTo>
                  <a:pt x="87775" y="136423"/>
                </a:lnTo>
                <a:lnTo>
                  <a:pt x="194373" y="75526"/>
                </a:lnTo>
                <a:lnTo>
                  <a:pt x="205402" y="75526"/>
                </a:lnTo>
                <a:lnTo>
                  <a:pt x="196380" y="69164"/>
                </a:lnTo>
                <a:lnTo>
                  <a:pt x="192976" y="68999"/>
                </a:lnTo>
                <a:close/>
              </a:path>
              <a:path w="229234" h="143509">
                <a:moveTo>
                  <a:pt x="205402" y="75526"/>
                </a:moveTo>
                <a:lnTo>
                  <a:pt x="194373" y="75526"/>
                </a:lnTo>
                <a:lnTo>
                  <a:pt x="220192" y="93726"/>
                </a:lnTo>
                <a:lnTo>
                  <a:pt x="223418" y="93980"/>
                </a:lnTo>
                <a:lnTo>
                  <a:pt x="224459" y="93472"/>
                </a:lnTo>
                <a:lnTo>
                  <a:pt x="225145" y="92430"/>
                </a:lnTo>
                <a:lnTo>
                  <a:pt x="225481" y="85204"/>
                </a:lnTo>
                <a:lnTo>
                  <a:pt x="219125" y="85204"/>
                </a:lnTo>
                <a:lnTo>
                  <a:pt x="205402" y="75526"/>
                </a:lnTo>
                <a:close/>
              </a:path>
              <a:path w="229234" h="143509">
                <a:moveTo>
                  <a:pt x="222935" y="3022"/>
                </a:moveTo>
                <a:lnTo>
                  <a:pt x="219125" y="85204"/>
                </a:lnTo>
                <a:lnTo>
                  <a:pt x="225481" y="85204"/>
                </a:lnTo>
                <a:lnTo>
                  <a:pt x="229145" y="6349"/>
                </a:lnTo>
                <a:lnTo>
                  <a:pt x="226110" y="6350"/>
                </a:lnTo>
                <a:lnTo>
                  <a:pt x="226110" y="3175"/>
                </a:lnTo>
                <a:lnTo>
                  <a:pt x="222935" y="3022"/>
                </a:lnTo>
                <a:close/>
              </a:path>
              <a:path w="229234" h="143509">
                <a:moveTo>
                  <a:pt x="226110" y="0"/>
                </a:moveTo>
                <a:lnTo>
                  <a:pt x="226110" y="6350"/>
                </a:lnTo>
                <a:lnTo>
                  <a:pt x="229145" y="6349"/>
                </a:lnTo>
                <a:lnTo>
                  <a:pt x="229209" y="4978"/>
                </a:lnTo>
                <a:lnTo>
                  <a:pt x="229172" y="3022"/>
                </a:lnTo>
                <a:lnTo>
                  <a:pt x="228409" y="977"/>
                </a:lnTo>
                <a:lnTo>
                  <a:pt x="226110" y="0"/>
                </a:lnTo>
                <a:close/>
              </a:path>
              <a:path w="229234" h="143509">
                <a:moveTo>
                  <a:pt x="226110" y="3022"/>
                </a:moveTo>
                <a:lnTo>
                  <a:pt x="222935" y="3022"/>
                </a:lnTo>
                <a:lnTo>
                  <a:pt x="226110" y="3175"/>
                </a:lnTo>
                <a:lnTo>
                  <a:pt x="226110" y="3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876553"/>
            <a:ext cx="140271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 Unicode MS"/>
                <a:cs typeface="Arial Unicode MS"/>
              </a:rPr>
              <a:t>3. </a:t>
            </a:r>
            <a:r>
              <a:rPr dirty="0" sz="1000" spc="15">
                <a:latin typeface="Arial Unicode MS"/>
                <a:cs typeface="Arial Unicode MS"/>
              </a:rPr>
              <a:t> </a:t>
            </a:r>
            <a:r>
              <a:rPr dirty="0" sz="1000" spc="-10">
                <a:latin typeface="Arial Unicode MS"/>
                <a:cs typeface="Arial Unicode MS"/>
              </a:rPr>
              <a:t>提</a:t>
            </a:r>
            <a:r>
              <a:rPr dirty="0" sz="1000" spc="-5">
                <a:latin typeface="Arial Unicode MS"/>
                <a:cs typeface="Arial Unicode MS"/>
              </a:rPr>
              <a:t>起</a:t>
            </a:r>
            <a:r>
              <a:rPr dirty="0" sz="1000" spc="-1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SIM</a:t>
            </a:r>
            <a:r>
              <a:rPr dirty="0" sz="1000" spc="-2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卡</a:t>
            </a:r>
            <a:r>
              <a:rPr dirty="0" sz="1000" spc="-10">
                <a:latin typeface="Arial Unicode MS"/>
                <a:cs typeface="Arial Unicode MS"/>
              </a:rPr>
              <a:t>托</a:t>
            </a:r>
            <a:r>
              <a:rPr dirty="0" sz="1000">
                <a:latin typeface="Arial Unicode MS"/>
                <a:cs typeface="Arial Unicode MS"/>
              </a:rPr>
              <a:t>架盖</a:t>
            </a:r>
            <a:r>
              <a:rPr dirty="0" sz="1000" spc="-5">
                <a:latin typeface="Arial Unicode MS"/>
                <a:cs typeface="Arial Unicode MS"/>
              </a:rPr>
              <a:t>。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5656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11	</a:t>
            </a:r>
            <a:r>
              <a:rPr dirty="0" sz="1000">
                <a:latin typeface="Arial Unicode MS"/>
                <a:cs typeface="Arial Unicode MS"/>
              </a:rPr>
              <a:t>提</a:t>
            </a:r>
            <a:r>
              <a:rPr dirty="0" sz="1000" spc="-5">
                <a:latin typeface="Arial Unicode MS"/>
                <a:cs typeface="Arial Unicode MS"/>
              </a:rPr>
              <a:t>起</a:t>
            </a:r>
            <a:r>
              <a:rPr dirty="0" sz="1000" spc="-4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SIM</a:t>
            </a:r>
            <a:r>
              <a:rPr dirty="0" sz="1000" spc="-40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卡托架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2975865"/>
            <a:ext cx="2473325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 Unicode MS"/>
                <a:cs typeface="Arial Unicode MS"/>
              </a:rPr>
              <a:t>4.</a:t>
            </a:r>
            <a:r>
              <a:rPr dirty="0" sz="1000" spc="3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将</a:t>
            </a:r>
            <a:r>
              <a:rPr dirty="0" sz="100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nano</a:t>
            </a:r>
            <a:r>
              <a:rPr dirty="0" sz="1000" spc="-1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SIM</a:t>
            </a:r>
            <a:r>
              <a:rPr dirty="0" sz="1000" spc="-1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卡</a:t>
            </a:r>
            <a:r>
              <a:rPr dirty="0" sz="1000" spc="-5">
                <a:latin typeface="Arial Unicode MS"/>
                <a:cs typeface="Arial Unicode MS"/>
              </a:rPr>
              <a:t>放</a:t>
            </a:r>
            <a:r>
              <a:rPr dirty="0" sz="1000">
                <a:latin typeface="Arial Unicode MS"/>
                <a:cs typeface="Arial Unicode MS"/>
              </a:rPr>
              <a:t>入托</a:t>
            </a:r>
            <a:r>
              <a:rPr dirty="0" sz="1000" spc="-5">
                <a:latin typeface="Arial Unicode MS"/>
                <a:cs typeface="Arial Unicode MS"/>
              </a:rPr>
              <a:t>架</a:t>
            </a:r>
            <a:r>
              <a:rPr dirty="0" sz="1000" spc="-40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（</a:t>
            </a:r>
            <a:r>
              <a:rPr dirty="0" sz="1000" spc="-5">
                <a:latin typeface="Arial Unicode MS"/>
                <a:cs typeface="Arial Unicode MS"/>
              </a:rPr>
              <a:t>触</a:t>
            </a:r>
            <a:r>
              <a:rPr dirty="0" sz="1000">
                <a:latin typeface="Arial Unicode MS"/>
                <a:cs typeface="Arial Unicode MS"/>
              </a:rPr>
              <a:t>点朝下</a:t>
            </a:r>
            <a:r>
              <a:rPr dirty="0" sz="1000" spc="-254">
                <a:latin typeface="Arial Unicode MS"/>
                <a:cs typeface="Arial Unicode MS"/>
              </a:rPr>
              <a:t>）</a:t>
            </a:r>
            <a:r>
              <a:rPr dirty="0" sz="1000" spc="-5">
                <a:latin typeface="Arial Unicode MS"/>
                <a:cs typeface="Arial Unicode MS"/>
              </a:rPr>
              <a:t>。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6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tabLst>
                <a:tab pos="45656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12	将 </a:t>
            </a:r>
            <a:r>
              <a:rPr dirty="0" sz="1000">
                <a:latin typeface="Arial Unicode MS"/>
                <a:cs typeface="Arial Unicode MS"/>
              </a:rPr>
              <a:t>SIM</a:t>
            </a:r>
            <a:r>
              <a:rPr dirty="0" sz="1000" spc="-5">
                <a:latin typeface="Arial Unicode MS"/>
                <a:cs typeface="Arial Unicode MS"/>
              </a:rPr>
              <a:t> 卡</a:t>
            </a:r>
            <a:r>
              <a:rPr dirty="0" sz="1000">
                <a:latin typeface="Arial Unicode MS"/>
                <a:cs typeface="Arial Unicode MS"/>
              </a:rPr>
              <a:t>放入</a:t>
            </a:r>
            <a:r>
              <a:rPr dirty="0" sz="1000" spc="-5">
                <a:latin typeface="Arial Unicode MS"/>
                <a:cs typeface="Arial Unicode MS"/>
              </a:rPr>
              <a:t>托架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5114036"/>
            <a:ext cx="240982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 Unicode MS"/>
                <a:cs typeface="Arial Unicode MS"/>
              </a:rPr>
              <a:t>5.</a:t>
            </a:r>
            <a:r>
              <a:rPr dirty="0" sz="1000" spc="20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关闭</a:t>
            </a:r>
            <a:r>
              <a:rPr dirty="0" sz="1000" spc="-1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SIM</a:t>
            </a:r>
            <a:r>
              <a:rPr dirty="0" sz="1000" spc="-15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卡</a:t>
            </a:r>
            <a:r>
              <a:rPr dirty="0" sz="1000" spc="-5">
                <a:latin typeface="Arial Unicode MS"/>
                <a:cs typeface="Arial Unicode MS"/>
              </a:rPr>
              <a:t>托</a:t>
            </a:r>
            <a:r>
              <a:rPr dirty="0" sz="1000">
                <a:latin typeface="Arial Unicode MS"/>
                <a:cs typeface="Arial Unicode MS"/>
              </a:rPr>
              <a:t>架盖</a:t>
            </a:r>
            <a:r>
              <a:rPr dirty="0" sz="1000" spc="-5">
                <a:latin typeface="Arial Unicode MS"/>
                <a:cs typeface="Arial Unicode MS"/>
              </a:rPr>
              <a:t>并</a:t>
            </a:r>
            <a:r>
              <a:rPr dirty="0" sz="1000">
                <a:latin typeface="Arial Unicode MS"/>
                <a:cs typeface="Arial Unicode MS"/>
              </a:rPr>
              <a:t>滑动</a:t>
            </a:r>
            <a:r>
              <a:rPr dirty="0" sz="1000" spc="-5">
                <a:latin typeface="Arial Unicode MS"/>
                <a:cs typeface="Arial Unicode MS"/>
              </a:rPr>
              <a:t>至</a:t>
            </a:r>
            <a:r>
              <a:rPr dirty="0" sz="1000">
                <a:latin typeface="Arial Unicode MS"/>
                <a:cs typeface="Arial Unicode MS"/>
              </a:rPr>
              <a:t>锁定</a:t>
            </a:r>
            <a:r>
              <a:rPr dirty="0" sz="1000" spc="-5">
                <a:latin typeface="Arial Unicode MS"/>
                <a:cs typeface="Arial Unicode MS"/>
              </a:rPr>
              <a:t>位</a:t>
            </a:r>
            <a:r>
              <a:rPr dirty="0" sz="1000">
                <a:latin typeface="Arial Unicode MS"/>
                <a:cs typeface="Arial Unicode MS"/>
              </a:rPr>
              <a:t>置。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5656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13	</a:t>
            </a:r>
            <a:r>
              <a:rPr dirty="0" sz="1000">
                <a:latin typeface="Arial Unicode MS"/>
                <a:cs typeface="Arial Unicode MS"/>
              </a:rPr>
              <a:t>关</a:t>
            </a:r>
            <a:r>
              <a:rPr dirty="0" sz="1000" spc="-5">
                <a:latin typeface="Arial Unicode MS"/>
                <a:cs typeface="Arial Unicode MS"/>
              </a:rPr>
              <a:t>闭 SIM</a:t>
            </a:r>
            <a:r>
              <a:rPr dirty="0" sz="1000">
                <a:latin typeface="Arial Unicode MS"/>
                <a:cs typeface="Arial Unicode MS"/>
              </a:rPr>
              <a:t> 卡托</a:t>
            </a:r>
            <a:r>
              <a:rPr dirty="0" sz="1000" spc="-5">
                <a:latin typeface="Arial Unicode MS"/>
                <a:cs typeface="Arial Unicode MS"/>
              </a:rPr>
              <a:t>架盖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0" y="7259821"/>
            <a:ext cx="39014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Arial Unicode MS"/>
                <a:cs typeface="Arial Unicode MS"/>
              </a:rPr>
              <a:t>小</a:t>
            </a:r>
            <a:r>
              <a:rPr dirty="0" sz="1000" b="1">
                <a:latin typeface="Arial Unicode MS"/>
                <a:cs typeface="Arial Unicode MS"/>
              </a:rPr>
              <a:t>心</a:t>
            </a:r>
            <a:r>
              <a:rPr dirty="0" sz="1000" spc="-5" b="1">
                <a:latin typeface="Arial Unicode MS"/>
                <a:cs typeface="Arial Unicode MS"/>
              </a:rPr>
              <a:t>：</a:t>
            </a:r>
            <a:r>
              <a:rPr dirty="0" sz="1000" spc="195" b="1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必须重</a:t>
            </a:r>
            <a:r>
              <a:rPr dirty="0" sz="900" spc="-10">
                <a:latin typeface="Arial Unicode MS"/>
                <a:cs typeface="Arial Unicode MS"/>
              </a:rPr>
              <a:t>新</a:t>
            </a:r>
            <a:r>
              <a:rPr dirty="0" sz="900">
                <a:latin typeface="Arial Unicode MS"/>
                <a:cs typeface="Arial Unicode MS"/>
              </a:rPr>
              <a:t>装好卡盖</a:t>
            </a:r>
            <a:r>
              <a:rPr dirty="0" sz="900" spc="-10">
                <a:latin typeface="Arial Unicode MS"/>
                <a:cs typeface="Arial Unicode MS"/>
              </a:rPr>
              <a:t>并</a:t>
            </a:r>
            <a:r>
              <a:rPr dirty="0" sz="900">
                <a:latin typeface="Arial Unicode MS"/>
                <a:cs typeface="Arial Unicode MS"/>
              </a:rPr>
              <a:t>牢固地将</a:t>
            </a:r>
            <a:r>
              <a:rPr dirty="0" sz="900" spc="-10">
                <a:latin typeface="Arial Unicode MS"/>
                <a:cs typeface="Arial Unicode MS"/>
              </a:rPr>
              <a:t>其</a:t>
            </a:r>
            <a:r>
              <a:rPr dirty="0" sz="900">
                <a:latin typeface="Arial Unicode MS"/>
                <a:cs typeface="Arial Unicode MS"/>
              </a:rPr>
              <a:t>固定到位</a:t>
            </a:r>
            <a:r>
              <a:rPr dirty="0" sz="900" spc="-10">
                <a:latin typeface="Arial Unicode MS"/>
                <a:cs typeface="Arial Unicode MS"/>
              </a:rPr>
              <a:t>，</a:t>
            </a:r>
            <a:r>
              <a:rPr dirty="0" sz="900">
                <a:latin typeface="Arial Unicode MS"/>
                <a:cs typeface="Arial Unicode MS"/>
              </a:rPr>
              <a:t>从而确</a:t>
            </a:r>
            <a:r>
              <a:rPr dirty="0" sz="900" spc="-10">
                <a:latin typeface="Arial Unicode MS"/>
                <a:cs typeface="Arial Unicode MS"/>
              </a:rPr>
              <a:t>保</a:t>
            </a:r>
            <a:r>
              <a:rPr dirty="0" sz="900">
                <a:latin typeface="Arial Unicode MS"/>
                <a:cs typeface="Arial Unicode MS"/>
              </a:rPr>
              <a:t>设备正确</a:t>
            </a:r>
            <a:r>
              <a:rPr dirty="0" sz="900" spc="-10">
                <a:latin typeface="Arial Unicode MS"/>
                <a:cs typeface="Arial Unicode MS"/>
              </a:rPr>
              <a:t>密</a:t>
            </a:r>
            <a:r>
              <a:rPr dirty="0" sz="900">
                <a:latin typeface="Arial Unicode MS"/>
                <a:cs typeface="Arial Unicode MS"/>
              </a:rPr>
              <a:t>封。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74635" y="1448460"/>
            <a:ext cx="1836813" cy="1443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41639" y="1799526"/>
            <a:ext cx="252831" cy="247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31606" y="1789506"/>
            <a:ext cx="272415" cy="267970"/>
          </a:xfrm>
          <a:custGeom>
            <a:avLst/>
            <a:gdLst/>
            <a:ahLst/>
            <a:cxnLst/>
            <a:rect l="l" t="t" r="r" b="b"/>
            <a:pathLst>
              <a:path w="272414" h="267969">
                <a:moveTo>
                  <a:pt x="135727" y="24341"/>
                </a:moveTo>
                <a:lnTo>
                  <a:pt x="89080" y="50508"/>
                </a:lnTo>
                <a:lnTo>
                  <a:pt x="46416" y="95547"/>
                </a:lnTo>
                <a:lnTo>
                  <a:pt x="12444" y="166251"/>
                </a:lnTo>
                <a:lnTo>
                  <a:pt x="673" y="213042"/>
                </a:lnTo>
                <a:lnTo>
                  <a:pt x="0" y="216623"/>
                </a:lnTo>
                <a:lnTo>
                  <a:pt x="1435" y="220306"/>
                </a:lnTo>
                <a:lnTo>
                  <a:pt x="65163" y="267411"/>
                </a:lnTo>
                <a:lnTo>
                  <a:pt x="68605" y="267868"/>
                </a:lnTo>
                <a:lnTo>
                  <a:pt x="74714" y="265468"/>
                </a:lnTo>
                <a:lnTo>
                  <a:pt x="76936" y="262801"/>
                </a:lnTo>
                <a:lnTo>
                  <a:pt x="77546" y="259575"/>
                </a:lnTo>
                <a:lnTo>
                  <a:pt x="77997" y="257797"/>
                </a:lnTo>
                <a:lnTo>
                  <a:pt x="68186" y="257797"/>
                </a:lnTo>
                <a:lnTo>
                  <a:pt x="58826" y="256031"/>
                </a:lnTo>
                <a:lnTo>
                  <a:pt x="62457" y="241719"/>
                </a:lnTo>
                <a:lnTo>
                  <a:pt x="28465" y="216598"/>
                </a:lnTo>
                <a:lnTo>
                  <a:pt x="19392" y="216598"/>
                </a:lnTo>
                <a:lnTo>
                  <a:pt x="10033" y="214820"/>
                </a:lnTo>
                <a:lnTo>
                  <a:pt x="15697" y="207162"/>
                </a:lnTo>
                <a:lnTo>
                  <a:pt x="21765" y="207162"/>
                </a:lnTo>
                <a:lnTo>
                  <a:pt x="30586" y="172089"/>
                </a:lnTo>
                <a:lnTo>
                  <a:pt x="45107" y="135604"/>
                </a:lnTo>
                <a:lnTo>
                  <a:pt x="80835" y="83362"/>
                </a:lnTo>
                <a:lnTo>
                  <a:pt x="120842" y="52381"/>
                </a:lnTo>
                <a:lnTo>
                  <a:pt x="159791" y="35953"/>
                </a:lnTo>
                <a:lnTo>
                  <a:pt x="163334" y="34861"/>
                </a:lnTo>
                <a:lnTo>
                  <a:pt x="151777" y="34823"/>
                </a:lnTo>
                <a:lnTo>
                  <a:pt x="135727" y="24341"/>
                </a:lnTo>
                <a:close/>
              </a:path>
              <a:path w="272414" h="267969">
                <a:moveTo>
                  <a:pt x="62457" y="241719"/>
                </a:moveTo>
                <a:lnTo>
                  <a:pt x="58826" y="256031"/>
                </a:lnTo>
                <a:lnTo>
                  <a:pt x="68186" y="257797"/>
                </a:lnTo>
                <a:lnTo>
                  <a:pt x="73850" y="250139"/>
                </a:lnTo>
                <a:lnTo>
                  <a:pt x="62457" y="241719"/>
                </a:lnTo>
                <a:close/>
              </a:path>
              <a:path w="272414" h="267969">
                <a:moveTo>
                  <a:pt x="220395" y="58305"/>
                </a:moveTo>
                <a:lnTo>
                  <a:pt x="174300" y="76199"/>
                </a:lnTo>
                <a:lnTo>
                  <a:pt x="128231" y="110096"/>
                </a:lnTo>
                <a:lnTo>
                  <a:pt x="87290" y="167895"/>
                </a:lnTo>
                <a:lnTo>
                  <a:pt x="71071" y="207771"/>
                </a:lnTo>
                <a:lnTo>
                  <a:pt x="62457" y="241719"/>
                </a:lnTo>
                <a:lnTo>
                  <a:pt x="73850" y="250139"/>
                </a:lnTo>
                <a:lnTo>
                  <a:pt x="68186" y="257797"/>
                </a:lnTo>
                <a:lnTo>
                  <a:pt x="77997" y="257797"/>
                </a:lnTo>
                <a:lnTo>
                  <a:pt x="89187" y="213684"/>
                </a:lnTo>
                <a:lnTo>
                  <a:pt x="104333" y="176395"/>
                </a:lnTo>
                <a:lnTo>
                  <a:pt x="141693" y="123570"/>
                </a:lnTo>
                <a:lnTo>
                  <a:pt x="183199" y="93037"/>
                </a:lnTo>
                <a:lnTo>
                  <a:pt x="218981" y="78702"/>
                </a:lnTo>
                <a:lnTo>
                  <a:pt x="215156" y="76190"/>
                </a:lnTo>
                <a:lnTo>
                  <a:pt x="220357" y="68224"/>
                </a:lnTo>
                <a:lnTo>
                  <a:pt x="237771" y="68224"/>
                </a:lnTo>
                <a:lnTo>
                  <a:pt x="223253" y="58737"/>
                </a:lnTo>
                <a:lnTo>
                  <a:pt x="220395" y="58305"/>
                </a:lnTo>
                <a:close/>
              </a:path>
              <a:path w="272414" h="267969">
                <a:moveTo>
                  <a:pt x="15697" y="207162"/>
                </a:moveTo>
                <a:lnTo>
                  <a:pt x="10033" y="214820"/>
                </a:lnTo>
                <a:lnTo>
                  <a:pt x="19392" y="216598"/>
                </a:lnTo>
                <a:lnTo>
                  <a:pt x="20814" y="210944"/>
                </a:lnTo>
                <a:lnTo>
                  <a:pt x="15697" y="207162"/>
                </a:lnTo>
                <a:close/>
              </a:path>
              <a:path w="272414" h="267969">
                <a:moveTo>
                  <a:pt x="20814" y="210944"/>
                </a:moveTo>
                <a:lnTo>
                  <a:pt x="19392" y="216598"/>
                </a:lnTo>
                <a:lnTo>
                  <a:pt x="28465" y="216598"/>
                </a:lnTo>
                <a:lnTo>
                  <a:pt x="20814" y="210944"/>
                </a:lnTo>
                <a:close/>
              </a:path>
              <a:path w="272414" h="267969">
                <a:moveTo>
                  <a:pt x="21765" y="207162"/>
                </a:moveTo>
                <a:lnTo>
                  <a:pt x="15697" y="207162"/>
                </a:lnTo>
                <a:lnTo>
                  <a:pt x="20814" y="210944"/>
                </a:lnTo>
                <a:lnTo>
                  <a:pt x="21765" y="207162"/>
                </a:lnTo>
                <a:close/>
              </a:path>
              <a:path w="272414" h="267969">
                <a:moveTo>
                  <a:pt x="237771" y="68224"/>
                </a:moveTo>
                <a:lnTo>
                  <a:pt x="220357" y="68224"/>
                </a:lnTo>
                <a:lnTo>
                  <a:pt x="222961" y="77381"/>
                </a:lnTo>
                <a:lnTo>
                  <a:pt x="218981" y="78702"/>
                </a:lnTo>
                <a:lnTo>
                  <a:pt x="260578" y="105879"/>
                </a:lnTo>
                <a:lnTo>
                  <a:pt x="264325" y="106032"/>
                </a:lnTo>
                <a:lnTo>
                  <a:pt x="270471" y="102704"/>
                </a:lnTo>
                <a:lnTo>
                  <a:pt x="272389" y="99479"/>
                </a:lnTo>
                <a:lnTo>
                  <a:pt x="272389" y="78397"/>
                </a:lnTo>
                <a:lnTo>
                  <a:pt x="253339" y="78397"/>
                </a:lnTo>
                <a:lnTo>
                  <a:pt x="237771" y="68224"/>
                </a:lnTo>
                <a:close/>
              </a:path>
              <a:path w="272414" h="267969">
                <a:moveTo>
                  <a:pt x="220357" y="68224"/>
                </a:moveTo>
                <a:lnTo>
                  <a:pt x="215150" y="76199"/>
                </a:lnTo>
                <a:lnTo>
                  <a:pt x="218981" y="78702"/>
                </a:lnTo>
                <a:lnTo>
                  <a:pt x="222961" y="77381"/>
                </a:lnTo>
                <a:lnTo>
                  <a:pt x="220357" y="68224"/>
                </a:lnTo>
                <a:close/>
              </a:path>
              <a:path w="272414" h="267969">
                <a:moveTo>
                  <a:pt x="253339" y="36049"/>
                </a:moveTo>
                <a:lnTo>
                  <a:pt x="253339" y="78397"/>
                </a:lnTo>
                <a:lnTo>
                  <a:pt x="272389" y="78397"/>
                </a:lnTo>
                <a:lnTo>
                  <a:pt x="272389" y="37160"/>
                </a:lnTo>
                <a:lnTo>
                  <a:pt x="261594" y="37160"/>
                </a:lnTo>
                <a:lnTo>
                  <a:pt x="253339" y="36049"/>
                </a:lnTo>
                <a:close/>
              </a:path>
              <a:path w="272414" h="267969">
                <a:moveTo>
                  <a:pt x="262864" y="27724"/>
                </a:moveTo>
                <a:lnTo>
                  <a:pt x="253339" y="27724"/>
                </a:lnTo>
                <a:lnTo>
                  <a:pt x="253339" y="36049"/>
                </a:lnTo>
                <a:lnTo>
                  <a:pt x="261594" y="37160"/>
                </a:lnTo>
                <a:lnTo>
                  <a:pt x="262864" y="27724"/>
                </a:lnTo>
                <a:close/>
              </a:path>
              <a:path w="272414" h="267969">
                <a:moveTo>
                  <a:pt x="264134" y="18287"/>
                </a:moveTo>
                <a:lnTo>
                  <a:pt x="261594" y="37160"/>
                </a:lnTo>
                <a:lnTo>
                  <a:pt x="272389" y="37160"/>
                </a:lnTo>
                <a:lnTo>
                  <a:pt x="272365" y="22921"/>
                </a:lnTo>
                <a:lnTo>
                  <a:pt x="268859" y="18922"/>
                </a:lnTo>
                <a:lnTo>
                  <a:pt x="264134" y="18287"/>
                </a:lnTo>
                <a:close/>
              </a:path>
              <a:path w="272414" h="267969">
                <a:moveTo>
                  <a:pt x="143837" y="2095"/>
                </a:moveTo>
                <a:lnTo>
                  <a:pt x="136677" y="2095"/>
                </a:lnTo>
                <a:lnTo>
                  <a:pt x="144272" y="7162"/>
                </a:lnTo>
                <a:lnTo>
                  <a:pt x="165303" y="20904"/>
                </a:lnTo>
                <a:lnTo>
                  <a:pt x="166899" y="24417"/>
                </a:lnTo>
                <a:lnTo>
                  <a:pt x="253339" y="36049"/>
                </a:lnTo>
                <a:lnTo>
                  <a:pt x="253339" y="27724"/>
                </a:lnTo>
                <a:lnTo>
                  <a:pt x="262864" y="27724"/>
                </a:lnTo>
                <a:lnTo>
                  <a:pt x="264134" y="18287"/>
                </a:lnTo>
                <a:lnTo>
                  <a:pt x="143837" y="2095"/>
                </a:lnTo>
                <a:close/>
              </a:path>
              <a:path w="272414" h="267969">
                <a:moveTo>
                  <a:pt x="144098" y="21349"/>
                </a:moveTo>
                <a:lnTo>
                  <a:pt x="135727" y="24341"/>
                </a:lnTo>
                <a:lnTo>
                  <a:pt x="151777" y="34823"/>
                </a:lnTo>
                <a:lnTo>
                  <a:pt x="156984" y="26847"/>
                </a:lnTo>
                <a:lnTo>
                  <a:pt x="155779" y="22921"/>
                </a:lnTo>
                <a:lnTo>
                  <a:pt x="144098" y="21349"/>
                </a:lnTo>
                <a:close/>
              </a:path>
              <a:path w="272414" h="267969">
                <a:moveTo>
                  <a:pt x="155779" y="22921"/>
                </a:moveTo>
                <a:lnTo>
                  <a:pt x="156984" y="26847"/>
                </a:lnTo>
                <a:lnTo>
                  <a:pt x="151777" y="34823"/>
                </a:lnTo>
                <a:lnTo>
                  <a:pt x="163367" y="34823"/>
                </a:lnTo>
                <a:lnTo>
                  <a:pt x="165900" y="31851"/>
                </a:lnTo>
                <a:lnTo>
                  <a:pt x="166853" y="25133"/>
                </a:lnTo>
                <a:lnTo>
                  <a:pt x="166899" y="24417"/>
                </a:lnTo>
                <a:lnTo>
                  <a:pt x="155779" y="22921"/>
                </a:lnTo>
                <a:close/>
              </a:path>
              <a:path w="272414" h="267969">
                <a:moveTo>
                  <a:pt x="160460" y="17741"/>
                </a:moveTo>
                <a:lnTo>
                  <a:pt x="154190" y="17741"/>
                </a:lnTo>
                <a:lnTo>
                  <a:pt x="155779" y="22921"/>
                </a:lnTo>
                <a:lnTo>
                  <a:pt x="166899" y="24417"/>
                </a:lnTo>
                <a:lnTo>
                  <a:pt x="165303" y="20904"/>
                </a:lnTo>
                <a:lnTo>
                  <a:pt x="160460" y="17741"/>
                </a:lnTo>
                <a:close/>
              </a:path>
              <a:path w="272414" h="267969">
                <a:moveTo>
                  <a:pt x="128270" y="0"/>
                </a:moveTo>
                <a:lnTo>
                  <a:pt x="124053" y="2514"/>
                </a:lnTo>
                <a:lnTo>
                  <a:pt x="120916" y="10807"/>
                </a:lnTo>
                <a:lnTo>
                  <a:pt x="122428" y="15493"/>
                </a:lnTo>
                <a:lnTo>
                  <a:pt x="133769" y="23063"/>
                </a:lnTo>
                <a:lnTo>
                  <a:pt x="135727" y="24341"/>
                </a:lnTo>
                <a:lnTo>
                  <a:pt x="144098" y="21349"/>
                </a:lnTo>
                <a:lnTo>
                  <a:pt x="130124" y="19469"/>
                </a:lnTo>
                <a:lnTo>
                  <a:pt x="131394" y="10020"/>
                </a:lnTo>
                <a:lnTo>
                  <a:pt x="136677" y="2095"/>
                </a:lnTo>
                <a:lnTo>
                  <a:pt x="143837" y="2095"/>
                </a:lnTo>
                <a:lnTo>
                  <a:pt x="128270" y="0"/>
                </a:lnTo>
                <a:close/>
              </a:path>
              <a:path w="272414" h="267969">
                <a:moveTo>
                  <a:pt x="154190" y="17741"/>
                </a:moveTo>
                <a:lnTo>
                  <a:pt x="144098" y="21349"/>
                </a:lnTo>
                <a:lnTo>
                  <a:pt x="155779" y="22921"/>
                </a:lnTo>
                <a:lnTo>
                  <a:pt x="154190" y="17741"/>
                </a:lnTo>
                <a:close/>
              </a:path>
              <a:path w="272414" h="267969">
                <a:moveTo>
                  <a:pt x="136677" y="2095"/>
                </a:moveTo>
                <a:lnTo>
                  <a:pt x="131394" y="10020"/>
                </a:lnTo>
                <a:lnTo>
                  <a:pt x="130124" y="19469"/>
                </a:lnTo>
                <a:lnTo>
                  <a:pt x="144098" y="21349"/>
                </a:lnTo>
                <a:lnTo>
                  <a:pt x="154190" y="17741"/>
                </a:lnTo>
                <a:lnTo>
                  <a:pt x="160460" y="17741"/>
                </a:lnTo>
                <a:lnTo>
                  <a:pt x="144195" y="7111"/>
                </a:lnTo>
                <a:lnTo>
                  <a:pt x="136677" y="2095"/>
                </a:lnTo>
                <a:close/>
              </a:path>
              <a:path w="272414" h="267969">
                <a:moveTo>
                  <a:pt x="144183" y="7111"/>
                </a:moveTo>
                <a:close/>
              </a:path>
              <a:path w="272414" h="267969">
                <a:moveTo>
                  <a:pt x="144195" y="7111"/>
                </a:move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41639" y="1799526"/>
            <a:ext cx="252831" cy="247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38299" y="1796186"/>
            <a:ext cx="259715" cy="254635"/>
          </a:xfrm>
          <a:custGeom>
            <a:avLst/>
            <a:gdLst/>
            <a:ahLst/>
            <a:cxnLst/>
            <a:rect l="l" t="t" r="r" b="b"/>
            <a:pathLst>
              <a:path w="259714" h="254635">
                <a:moveTo>
                  <a:pt x="143217" y="19329"/>
                </a:moveTo>
                <a:lnTo>
                  <a:pt x="107930" y="34631"/>
                </a:lnTo>
                <a:lnTo>
                  <a:pt x="64973" y="67894"/>
                </a:lnTo>
                <a:lnTo>
                  <a:pt x="26960" y="123421"/>
                </a:lnTo>
                <a:lnTo>
                  <a:pt x="11793" y="161513"/>
                </a:lnTo>
                <a:lnTo>
                  <a:pt x="215" y="207543"/>
                </a:lnTo>
                <a:lnTo>
                  <a:pt x="0" y="208737"/>
                </a:lnTo>
                <a:lnTo>
                  <a:pt x="482" y="209969"/>
                </a:lnTo>
                <a:lnTo>
                  <a:pt x="59601" y="253669"/>
                </a:lnTo>
                <a:lnTo>
                  <a:pt x="62649" y="254076"/>
                </a:lnTo>
                <a:lnTo>
                  <a:pt x="64604" y="251714"/>
                </a:lnTo>
                <a:lnTo>
                  <a:pt x="64756" y="251117"/>
                </a:lnTo>
                <a:lnTo>
                  <a:pt x="61493" y="251117"/>
                </a:lnTo>
                <a:lnTo>
                  <a:pt x="58369" y="250532"/>
                </a:lnTo>
                <a:lnTo>
                  <a:pt x="59580" y="245761"/>
                </a:lnTo>
                <a:lnTo>
                  <a:pt x="9476" y="208724"/>
                </a:lnTo>
                <a:lnTo>
                  <a:pt x="6464" y="208724"/>
                </a:lnTo>
                <a:lnTo>
                  <a:pt x="3340" y="208140"/>
                </a:lnTo>
                <a:lnTo>
                  <a:pt x="5232" y="205587"/>
                </a:lnTo>
                <a:lnTo>
                  <a:pt x="7253" y="205587"/>
                </a:lnTo>
                <a:lnTo>
                  <a:pt x="17846" y="163460"/>
                </a:lnTo>
                <a:lnTo>
                  <a:pt x="32672" y="126199"/>
                </a:lnTo>
                <a:lnTo>
                  <a:pt x="69557" y="72288"/>
                </a:lnTo>
                <a:lnTo>
                  <a:pt x="111042" y="40168"/>
                </a:lnTo>
                <a:lnTo>
                  <a:pt x="151231" y="23202"/>
                </a:lnTo>
                <a:lnTo>
                  <a:pt x="152423" y="22821"/>
                </a:lnTo>
                <a:lnTo>
                  <a:pt x="148564" y="22821"/>
                </a:lnTo>
                <a:lnTo>
                  <a:pt x="143217" y="19329"/>
                </a:lnTo>
                <a:close/>
              </a:path>
              <a:path w="259714" h="254635">
                <a:moveTo>
                  <a:pt x="59580" y="245761"/>
                </a:moveTo>
                <a:lnTo>
                  <a:pt x="58369" y="250532"/>
                </a:lnTo>
                <a:lnTo>
                  <a:pt x="61493" y="251117"/>
                </a:lnTo>
                <a:lnTo>
                  <a:pt x="63372" y="248564"/>
                </a:lnTo>
                <a:lnTo>
                  <a:pt x="59580" y="245761"/>
                </a:lnTo>
                <a:close/>
              </a:path>
              <a:path w="259714" h="254635">
                <a:moveTo>
                  <a:pt x="212788" y="58496"/>
                </a:moveTo>
                <a:lnTo>
                  <a:pt x="170586" y="75126"/>
                </a:lnTo>
                <a:lnTo>
                  <a:pt x="126022" y="107911"/>
                </a:lnTo>
                <a:lnTo>
                  <a:pt x="86280" y="164049"/>
                </a:lnTo>
                <a:lnTo>
                  <a:pt x="70418" y="203063"/>
                </a:lnTo>
                <a:lnTo>
                  <a:pt x="59580" y="245761"/>
                </a:lnTo>
                <a:lnTo>
                  <a:pt x="63372" y="248564"/>
                </a:lnTo>
                <a:lnTo>
                  <a:pt x="61493" y="251117"/>
                </a:lnTo>
                <a:lnTo>
                  <a:pt x="64756" y="251117"/>
                </a:lnTo>
                <a:lnTo>
                  <a:pt x="76453" y="205031"/>
                </a:lnTo>
                <a:lnTo>
                  <a:pt x="91959" y="166882"/>
                </a:lnTo>
                <a:lnTo>
                  <a:pt x="130505" y="112407"/>
                </a:lnTo>
                <a:lnTo>
                  <a:pt x="173545" y="80743"/>
                </a:lnTo>
                <a:lnTo>
                  <a:pt x="213214" y="65040"/>
                </a:lnTo>
                <a:lnTo>
                  <a:pt x="211924" y="64198"/>
                </a:lnTo>
                <a:lnTo>
                  <a:pt x="213664" y="61544"/>
                </a:lnTo>
                <a:lnTo>
                  <a:pt x="219457" y="61544"/>
                </a:lnTo>
                <a:lnTo>
                  <a:pt x="215391" y="58889"/>
                </a:lnTo>
                <a:lnTo>
                  <a:pt x="212788" y="58496"/>
                </a:lnTo>
                <a:close/>
              </a:path>
              <a:path w="259714" h="254635">
                <a:moveTo>
                  <a:pt x="5232" y="205587"/>
                </a:moveTo>
                <a:lnTo>
                  <a:pt x="3340" y="208140"/>
                </a:lnTo>
                <a:lnTo>
                  <a:pt x="6464" y="208724"/>
                </a:lnTo>
                <a:lnTo>
                  <a:pt x="6936" y="206847"/>
                </a:lnTo>
                <a:lnTo>
                  <a:pt x="5232" y="205587"/>
                </a:lnTo>
                <a:close/>
              </a:path>
              <a:path w="259714" h="254635">
                <a:moveTo>
                  <a:pt x="6936" y="206847"/>
                </a:moveTo>
                <a:lnTo>
                  <a:pt x="6464" y="208724"/>
                </a:lnTo>
                <a:lnTo>
                  <a:pt x="9476" y="208724"/>
                </a:lnTo>
                <a:lnTo>
                  <a:pt x="6936" y="206847"/>
                </a:lnTo>
                <a:close/>
              </a:path>
              <a:path w="259714" h="254635">
                <a:moveTo>
                  <a:pt x="7253" y="205587"/>
                </a:moveTo>
                <a:lnTo>
                  <a:pt x="5232" y="205587"/>
                </a:lnTo>
                <a:lnTo>
                  <a:pt x="6936" y="206847"/>
                </a:lnTo>
                <a:lnTo>
                  <a:pt x="7253" y="205587"/>
                </a:lnTo>
                <a:close/>
              </a:path>
              <a:path w="259714" h="254635">
                <a:moveTo>
                  <a:pt x="219457" y="61544"/>
                </a:moveTo>
                <a:lnTo>
                  <a:pt x="213664" y="61544"/>
                </a:lnTo>
                <a:lnTo>
                  <a:pt x="214528" y="64604"/>
                </a:lnTo>
                <a:lnTo>
                  <a:pt x="213214" y="65040"/>
                </a:lnTo>
                <a:lnTo>
                  <a:pt x="254431" y="91960"/>
                </a:lnTo>
                <a:lnTo>
                  <a:pt x="257682" y="92100"/>
                </a:lnTo>
                <a:lnTo>
                  <a:pt x="258711" y="91541"/>
                </a:lnTo>
                <a:lnTo>
                  <a:pt x="259346" y="90474"/>
                </a:lnTo>
                <a:lnTo>
                  <a:pt x="259346" y="83439"/>
                </a:lnTo>
                <a:lnTo>
                  <a:pt x="252996" y="83439"/>
                </a:lnTo>
                <a:lnTo>
                  <a:pt x="219457" y="61544"/>
                </a:lnTo>
                <a:close/>
              </a:path>
              <a:path w="259714" h="254635">
                <a:moveTo>
                  <a:pt x="252996" y="23822"/>
                </a:moveTo>
                <a:lnTo>
                  <a:pt x="252996" y="83439"/>
                </a:lnTo>
                <a:lnTo>
                  <a:pt x="259346" y="83439"/>
                </a:lnTo>
                <a:lnTo>
                  <a:pt x="259346" y="24193"/>
                </a:lnTo>
                <a:lnTo>
                  <a:pt x="255752" y="24193"/>
                </a:lnTo>
                <a:lnTo>
                  <a:pt x="252996" y="23822"/>
                </a:lnTo>
                <a:close/>
              </a:path>
              <a:path w="259714" h="254635">
                <a:moveTo>
                  <a:pt x="213664" y="61544"/>
                </a:moveTo>
                <a:lnTo>
                  <a:pt x="211924" y="64198"/>
                </a:lnTo>
                <a:lnTo>
                  <a:pt x="213214" y="65040"/>
                </a:lnTo>
                <a:lnTo>
                  <a:pt x="214528" y="64604"/>
                </a:lnTo>
                <a:lnTo>
                  <a:pt x="213664" y="61544"/>
                </a:lnTo>
                <a:close/>
              </a:path>
              <a:path w="259714" h="254635">
                <a:moveTo>
                  <a:pt x="256171" y="21043"/>
                </a:moveTo>
                <a:lnTo>
                  <a:pt x="252996" y="21043"/>
                </a:lnTo>
                <a:lnTo>
                  <a:pt x="252996" y="23822"/>
                </a:lnTo>
                <a:lnTo>
                  <a:pt x="255752" y="24193"/>
                </a:lnTo>
                <a:lnTo>
                  <a:pt x="256171" y="21043"/>
                </a:lnTo>
                <a:close/>
              </a:path>
              <a:path w="259714" h="254635">
                <a:moveTo>
                  <a:pt x="256590" y="17894"/>
                </a:moveTo>
                <a:lnTo>
                  <a:pt x="255752" y="24193"/>
                </a:lnTo>
                <a:lnTo>
                  <a:pt x="259346" y="24193"/>
                </a:lnTo>
                <a:lnTo>
                  <a:pt x="259236" y="19329"/>
                </a:lnTo>
                <a:lnTo>
                  <a:pt x="258178" y="18110"/>
                </a:lnTo>
                <a:lnTo>
                  <a:pt x="256590" y="17894"/>
                </a:lnTo>
                <a:close/>
              </a:path>
              <a:path w="259714" h="254635">
                <a:moveTo>
                  <a:pt x="128848" y="698"/>
                </a:moveTo>
                <a:lnTo>
                  <a:pt x="126466" y="698"/>
                </a:lnTo>
                <a:lnTo>
                  <a:pt x="134048" y="5765"/>
                </a:lnTo>
                <a:lnTo>
                  <a:pt x="137973" y="8333"/>
                </a:lnTo>
                <a:lnTo>
                  <a:pt x="252996" y="23822"/>
                </a:lnTo>
                <a:lnTo>
                  <a:pt x="252996" y="21043"/>
                </a:lnTo>
                <a:lnTo>
                  <a:pt x="256171" y="21043"/>
                </a:lnTo>
                <a:lnTo>
                  <a:pt x="256590" y="17894"/>
                </a:lnTo>
                <a:lnTo>
                  <a:pt x="128848" y="698"/>
                </a:lnTo>
                <a:close/>
              </a:path>
              <a:path w="259714" h="254635">
                <a:moveTo>
                  <a:pt x="149364" y="17132"/>
                </a:moveTo>
                <a:lnTo>
                  <a:pt x="143217" y="19329"/>
                </a:lnTo>
                <a:lnTo>
                  <a:pt x="148564" y="22821"/>
                </a:lnTo>
                <a:lnTo>
                  <a:pt x="150291" y="20167"/>
                </a:lnTo>
                <a:lnTo>
                  <a:pt x="149364" y="17132"/>
                </a:lnTo>
                <a:close/>
              </a:path>
              <a:path w="259714" h="254635">
                <a:moveTo>
                  <a:pt x="151446" y="17132"/>
                </a:moveTo>
                <a:lnTo>
                  <a:pt x="149364" y="17132"/>
                </a:lnTo>
                <a:lnTo>
                  <a:pt x="150291" y="20167"/>
                </a:lnTo>
                <a:lnTo>
                  <a:pt x="148564" y="22821"/>
                </a:lnTo>
                <a:lnTo>
                  <a:pt x="152423" y="22821"/>
                </a:lnTo>
                <a:lnTo>
                  <a:pt x="153263" y="21831"/>
                </a:lnTo>
                <a:lnTo>
                  <a:pt x="153497" y="20167"/>
                </a:lnTo>
                <a:lnTo>
                  <a:pt x="153578" y="19329"/>
                </a:lnTo>
                <a:lnTo>
                  <a:pt x="153060" y="18186"/>
                </a:lnTo>
                <a:lnTo>
                  <a:pt x="151446" y="17132"/>
                </a:lnTo>
                <a:close/>
              </a:path>
              <a:path w="259714" h="254635">
                <a:moveTo>
                  <a:pt x="123659" y="0"/>
                </a:moveTo>
                <a:lnTo>
                  <a:pt x="122250" y="838"/>
                </a:lnTo>
                <a:lnTo>
                  <a:pt x="121208" y="3606"/>
                </a:lnTo>
                <a:lnTo>
                  <a:pt x="121716" y="5168"/>
                </a:lnTo>
                <a:lnTo>
                  <a:pt x="130555" y="11061"/>
                </a:lnTo>
                <a:lnTo>
                  <a:pt x="143217" y="19329"/>
                </a:lnTo>
                <a:lnTo>
                  <a:pt x="149364" y="17132"/>
                </a:lnTo>
                <a:lnTo>
                  <a:pt x="151446" y="17132"/>
                </a:lnTo>
                <a:lnTo>
                  <a:pt x="137973" y="8333"/>
                </a:lnTo>
                <a:lnTo>
                  <a:pt x="124282" y="6489"/>
                </a:lnTo>
                <a:lnTo>
                  <a:pt x="124701" y="3340"/>
                </a:lnTo>
                <a:lnTo>
                  <a:pt x="126466" y="698"/>
                </a:lnTo>
                <a:lnTo>
                  <a:pt x="128848" y="698"/>
                </a:lnTo>
                <a:lnTo>
                  <a:pt x="123659" y="0"/>
                </a:lnTo>
                <a:close/>
              </a:path>
              <a:path w="259714" h="254635">
                <a:moveTo>
                  <a:pt x="126466" y="698"/>
                </a:moveTo>
                <a:lnTo>
                  <a:pt x="124701" y="3340"/>
                </a:lnTo>
                <a:lnTo>
                  <a:pt x="124282" y="6489"/>
                </a:lnTo>
                <a:lnTo>
                  <a:pt x="137973" y="8333"/>
                </a:lnTo>
                <a:lnTo>
                  <a:pt x="134029" y="5753"/>
                </a:lnTo>
                <a:lnTo>
                  <a:pt x="126466" y="698"/>
                </a:lnTo>
                <a:close/>
              </a:path>
              <a:path w="259714" h="254635">
                <a:moveTo>
                  <a:pt x="134023" y="5753"/>
                </a:moveTo>
                <a:close/>
              </a:path>
              <a:path w="259714" h="254635">
                <a:moveTo>
                  <a:pt x="134029" y="5753"/>
                </a:move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64056" y="3568585"/>
            <a:ext cx="1838401" cy="1448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56016" y="3920507"/>
            <a:ext cx="130289" cy="3026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48282" y="3916172"/>
            <a:ext cx="146685" cy="315595"/>
          </a:xfrm>
          <a:custGeom>
            <a:avLst/>
            <a:gdLst/>
            <a:ahLst/>
            <a:cxnLst/>
            <a:rect l="l" t="t" r="r" b="b"/>
            <a:pathLst>
              <a:path w="146685" h="315595">
                <a:moveTo>
                  <a:pt x="50288" y="41895"/>
                </a:moveTo>
                <a:lnTo>
                  <a:pt x="34818" y="50595"/>
                </a:lnTo>
                <a:lnTo>
                  <a:pt x="29476" y="258101"/>
                </a:lnTo>
                <a:lnTo>
                  <a:pt x="1536" y="273354"/>
                </a:lnTo>
                <a:lnTo>
                  <a:pt x="0" y="276084"/>
                </a:lnTo>
                <a:lnTo>
                  <a:pt x="241" y="281863"/>
                </a:lnTo>
                <a:lnTo>
                  <a:pt x="1993" y="284453"/>
                </a:lnTo>
                <a:lnTo>
                  <a:pt x="71805" y="315479"/>
                </a:lnTo>
                <a:lnTo>
                  <a:pt x="75793" y="314324"/>
                </a:lnTo>
                <a:lnTo>
                  <a:pt x="77851" y="311238"/>
                </a:lnTo>
                <a:lnTo>
                  <a:pt x="65176" y="302779"/>
                </a:lnTo>
                <a:lnTo>
                  <a:pt x="68744" y="297441"/>
                </a:lnTo>
                <a:lnTo>
                  <a:pt x="24917" y="277964"/>
                </a:lnTo>
                <a:lnTo>
                  <a:pt x="43027" y="268070"/>
                </a:lnTo>
                <a:lnTo>
                  <a:pt x="44526" y="265607"/>
                </a:lnTo>
                <a:lnTo>
                  <a:pt x="50288" y="41895"/>
                </a:lnTo>
                <a:close/>
              </a:path>
              <a:path w="146685" h="315595">
                <a:moveTo>
                  <a:pt x="144475" y="203262"/>
                </a:moveTo>
                <a:lnTo>
                  <a:pt x="131686" y="203262"/>
                </a:lnTo>
                <a:lnTo>
                  <a:pt x="138023" y="207504"/>
                </a:lnTo>
                <a:lnTo>
                  <a:pt x="141681" y="214184"/>
                </a:lnTo>
                <a:lnTo>
                  <a:pt x="114439" y="229068"/>
                </a:lnTo>
                <a:lnTo>
                  <a:pt x="68744" y="297441"/>
                </a:lnTo>
                <a:lnTo>
                  <a:pt x="74612" y="300049"/>
                </a:lnTo>
                <a:lnTo>
                  <a:pt x="71513" y="307009"/>
                </a:lnTo>
                <a:lnTo>
                  <a:pt x="77851" y="311238"/>
                </a:lnTo>
                <a:lnTo>
                  <a:pt x="146304" y="208825"/>
                </a:lnTo>
                <a:lnTo>
                  <a:pt x="146011" y="204939"/>
                </a:lnTo>
                <a:lnTo>
                  <a:pt x="144475" y="203262"/>
                </a:lnTo>
                <a:close/>
              </a:path>
              <a:path w="146685" h="315595">
                <a:moveTo>
                  <a:pt x="68744" y="297441"/>
                </a:moveTo>
                <a:lnTo>
                  <a:pt x="65176" y="302779"/>
                </a:lnTo>
                <a:lnTo>
                  <a:pt x="71513" y="307009"/>
                </a:lnTo>
                <a:lnTo>
                  <a:pt x="74612" y="300049"/>
                </a:lnTo>
                <a:lnTo>
                  <a:pt x="68744" y="297441"/>
                </a:lnTo>
                <a:close/>
              </a:path>
              <a:path w="146685" h="315595">
                <a:moveTo>
                  <a:pt x="124784" y="0"/>
                </a:moveTo>
                <a:lnTo>
                  <a:pt x="109353" y="8678"/>
                </a:lnTo>
                <a:lnTo>
                  <a:pt x="104521" y="224154"/>
                </a:lnTo>
                <a:lnTo>
                  <a:pt x="105905" y="226706"/>
                </a:lnTo>
                <a:lnTo>
                  <a:pt x="110553" y="229539"/>
                </a:lnTo>
                <a:lnTo>
                  <a:pt x="113461" y="229602"/>
                </a:lnTo>
                <a:lnTo>
                  <a:pt x="114439" y="229068"/>
                </a:lnTo>
                <a:lnTo>
                  <a:pt x="128121" y="208596"/>
                </a:lnTo>
                <a:lnTo>
                  <a:pt x="120103" y="208596"/>
                </a:lnTo>
                <a:lnTo>
                  <a:pt x="124784" y="0"/>
                </a:lnTo>
                <a:close/>
              </a:path>
              <a:path w="146685" h="315595">
                <a:moveTo>
                  <a:pt x="131686" y="203262"/>
                </a:moveTo>
                <a:lnTo>
                  <a:pt x="114439" y="229068"/>
                </a:lnTo>
                <a:lnTo>
                  <a:pt x="141681" y="214184"/>
                </a:lnTo>
                <a:lnTo>
                  <a:pt x="138023" y="207504"/>
                </a:lnTo>
                <a:lnTo>
                  <a:pt x="131686" y="203262"/>
                </a:lnTo>
                <a:close/>
              </a:path>
              <a:path w="146685" h="315595">
                <a:moveTo>
                  <a:pt x="137439" y="199135"/>
                </a:moveTo>
                <a:lnTo>
                  <a:pt x="120103" y="208596"/>
                </a:lnTo>
                <a:lnTo>
                  <a:pt x="128121" y="208596"/>
                </a:lnTo>
                <a:lnTo>
                  <a:pt x="131686" y="203262"/>
                </a:lnTo>
                <a:lnTo>
                  <a:pt x="144475" y="203262"/>
                </a:lnTo>
                <a:lnTo>
                  <a:pt x="141287" y="199782"/>
                </a:lnTo>
                <a:lnTo>
                  <a:pt x="137439" y="1991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63179" y="3991470"/>
            <a:ext cx="113296" cy="2277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52790" y="3918698"/>
            <a:ext cx="137160" cy="308610"/>
          </a:xfrm>
          <a:custGeom>
            <a:avLst/>
            <a:gdLst/>
            <a:ahLst/>
            <a:cxnLst/>
            <a:rect l="l" t="t" r="r" b="b"/>
            <a:pathLst>
              <a:path w="137160" h="308610">
                <a:moveTo>
                  <a:pt x="41266" y="41908"/>
                </a:moveTo>
                <a:lnTo>
                  <a:pt x="34823" y="45531"/>
                </a:lnTo>
                <a:lnTo>
                  <a:pt x="29349" y="258255"/>
                </a:lnTo>
                <a:lnTo>
                  <a:pt x="647" y="273926"/>
                </a:lnTo>
                <a:lnTo>
                  <a:pt x="0" y="275057"/>
                </a:lnTo>
                <a:lnTo>
                  <a:pt x="101" y="277470"/>
                </a:lnTo>
                <a:lnTo>
                  <a:pt x="838" y="278549"/>
                </a:lnTo>
                <a:lnTo>
                  <a:pt x="67132" y="308013"/>
                </a:lnTo>
                <a:lnTo>
                  <a:pt x="68783" y="307531"/>
                </a:lnTo>
                <a:lnTo>
                  <a:pt x="69646" y="306248"/>
                </a:lnTo>
                <a:lnTo>
                  <a:pt x="64363" y="302717"/>
                </a:lnTo>
                <a:lnTo>
                  <a:pt x="65854" y="300487"/>
                </a:lnTo>
                <a:lnTo>
                  <a:pt x="10388" y="275844"/>
                </a:lnTo>
                <a:lnTo>
                  <a:pt x="33997" y="262954"/>
                </a:lnTo>
                <a:lnTo>
                  <a:pt x="35648" y="260249"/>
                </a:lnTo>
                <a:lnTo>
                  <a:pt x="41266" y="41908"/>
                </a:lnTo>
                <a:close/>
              </a:path>
              <a:path w="137160" h="308610">
                <a:moveTo>
                  <a:pt x="131333" y="213957"/>
                </a:moveTo>
                <a:lnTo>
                  <a:pt x="123685" y="213957"/>
                </a:lnTo>
                <a:lnTo>
                  <a:pt x="65854" y="300487"/>
                </a:lnTo>
                <a:lnTo>
                  <a:pt x="68300" y="301574"/>
                </a:lnTo>
                <a:lnTo>
                  <a:pt x="67005" y="304483"/>
                </a:lnTo>
                <a:lnTo>
                  <a:pt x="69646" y="306248"/>
                </a:lnTo>
                <a:lnTo>
                  <a:pt x="131333" y="213957"/>
                </a:lnTo>
                <a:close/>
              </a:path>
              <a:path w="137160" h="308610">
                <a:moveTo>
                  <a:pt x="65854" y="300487"/>
                </a:moveTo>
                <a:lnTo>
                  <a:pt x="64363" y="302717"/>
                </a:lnTo>
                <a:lnTo>
                  <a:pt x="67005" y="304483"/>
                </a:lnTo>
                <a:lnTo>
                  <a:pt x="68300" y="301574"/>
                </a:lnTo>
                <a:lnTo>
                  <a:pt x="65854" y="300487"/>
                </a:lnTo>
                <a:close/>
              </a:path>
              <a:path w="137160" h="308610">
                <a:moveTo>
                  <a:pt x="115784" y="0"/>
                </a:moveTo>
                <a:lnTo>
                  <a:pt x="109349" y="3619"/>
                </a:lnTo>
                <a:lnTo>
                  <a:pt x="104508" y="219012"/>
                </a:lnTo>
                <a:lnTo>
                  <a:pt x="106032" y="221793"/>
                </a:lnTo>
                <a:lnTo>
                  <a:pt x="109207" y="221869"/>
                </a:lnTo>
                <a:lnTo>
                  <a:pt x="123685" y="213957"/>
                </a:lnTo>
                <a:lnTo>
                  <a:pt x="131333" y="213957"/>
                </a:lnTo>
                <a:lnTo>
                  <a:pt x="131528" y="213665"/>
                </a:lnTo>
                <a:lnTo>
                  <a:pt x="110985" y="213665"/>
                </a:lnTo>
                <a:lnTo>
                  <a:pt x="115784" y="0"/>
                </a:lnTo>
                <a:close/>
              </a:path>
              <a:path w="137160" h="308610">
                <a:moveTo>
                  <a:pt x="133273" y="201486"/>
                </a:moveTo>
                <a:lnTo>
                  <a:pt x="110985" y="213665"/>
                </a:lnTo>
                <a:lnTo>
                  <a:pt x="131528" y="213665"/>
                </a:lnTo>
                <a:lnTo>
                  <a:pt x="136969" y="205524"/>
                </a:lnTo>
                <a:lnTo>
                  <a:pt x="136842" y="203911"/>
                </a:lnTo>
                <a:lnTo>
                  <a:pt x="134874" y="201752"/>
                </a:lnTo>
                <a:lnTo>
                  <a:pt x="133273" y="2014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75295" y="3600665"/>
            <a:ext cx="595630" cy="466725"/>
          </a:xfrm>
          <a:custGeom>
            <a:avLst/>
            <a:gdLst/>
            <a:ahLst/>
            <a:cxnLst/>
            <a:rect l="l" t="t" r="r" b="b"/>
            <a:pathLst>
              <a:path w="595630" h="466725">
                <a:moveTo>
                  <a:pt x="197472" y="432904"/>
                </a:moveTo>
                <a:lnTo>
                  <a:pt x="330263" y="466090"/>
                </a:lnTo>
                <a:lnTo>
                  <a:pt x="331063" y="466102"/>
                </a:lnTo>
                <a:lnTo>
                  <a:pt x="346113" y="465988"/>
                </a:lnTo>
                <a:lnTo>
                  <a:pt x="360509" y="456577"/>
                </a:lnTo>
                <a:lnTo>
                  <a:pt x="330784" y="456577"/>
                </a:lnTo>
                <a:lnTo>
                  <a:pt x="222758" y="450621"/>
                </a:lnTo>
                <a:lnTo>
                  <a:pt x="221068" y="450024"/>
                </a:lnTo>
                <a:lnTo>
                  <a:pt x="197472" y="432904"/>
                </a:lnTo>
                <a:close/>
              </a:path>
              <a:path w="595630" h="466725">
                <a:moveTo>
                  <a:pt x="360883" y="449072"/>
                </a:moveTo>
                <a:lnTo>
                  <a:pt x="352717" y="453605"/>
                </a:lnTo>
                <a:lnTo>
                  <a:pt x="352272" y="453809"/>
                </a:lnTo>
                <a:lnTo>
                  <a:pt x="344906" y="456463"/>
                </a:lnTo>
                <a:lnTo>
                  <a:pt x="330784" y="456577"/>
                </a:lnTo>
                <a:lnTo>
                  <a:pt x="360509" y="456577"/>
                </a:lnTo>
                <a:lnTo>
                  <a:pt x="360883" y="449072"/>
                </a:lnTo>
                <a:close/>
              </a:path>
              <a:path w="595630" h="466725">
                <a:moveTo>
                  <a:pt x="165912" y="409536"/>
                </a:moveTo>
                <a:lnTo>
                  <a:pt x="156756" y="414578"/>
                </a:lnTo>
                <a:lnTo>
                  <a:pt x="180619" y="432435"/>
                </a:lnTo>
                <a:lnTo>
                  <a:pt x="183692" y="434682"/>
                </a:lnTo>
                <a:lnTo>
                  <a:pt x="192925" y="429602"/>
                </a:lnTo>
                <a:lnTo>
                  <a:pt x="186359" y="424840"/>
                </a:lnTo>
                <a:lnTo>
                  <a:pt x="165912" y="409536"/>
                </a:lnTo>
                <a:close/>
              </a:path>
              <a:path w="595630" h="466725">
                <a:moveTo>
                  <a:pt x="406311" y="423811"/>
                </a:moveTo>
                <a:lnTo>
                  <a:pt x="366153" y="446138"/>
                </a:lnTo>
                <a:lnTo>
                  <a:pt x="365582" y="457352"/>
                </a:lnTo>
                <a:lnTo>
                  <a:pt x="406031" y="434873"/>
                </a:lnTo>
                <a:lnTo>
                  <a:pt x="406311" y="423811"/>
                </a:lnTo>
                <a:close/>
              </a:path>
              <a:path w="595630" h="466725">
                <a:moveTo>
                  <a:pt x="516928" y="0"/>
                </a:moveTo>
                <a:lnTo>
                  <a:pt x="514121" y="0"/>
                </a:lnTo>
                <a:lnTo>
                  <a:pt x="492874" y="1143"/>
                </a:lnTo>
                <a:lnTo>
                  <a:pt x="15087" y="257594"/>
                </a:lnTo>
                <a:lnTo>
                  <a:pt x="3695" y="269049"/>
                </a:lnTo>
                <a:lnTo>
                  <a:pt x="1295" y="273062"/>
                </a:lnTo>
                <a:lnTo>
                  <a:pt x="0" y="277647"/>
                </a:lnTo>
                <a:lnTo>
                  <a:pt x="12" y="287248"/>
                </a:lnTo>
                <a:lnTo>
                  <a:pt x="1701" y="291973"/>
                </a:lnTo>
                <a:lnTo>
                  <a:pt x="8750" y="302336"/>
                </a:lnTo>
                <a:lnTo>
                  <a:pt x="14566" y="307898"/>
                </a:lnTo>
                <a:lnTo>
                  <a:pt x="14846" y="308216"/>
                </a:lnTo>
                <a:lnTo>
                  <a:pt x="16141" y="309333"/>
                </a:lnTo>
                <a:lnTo>
                  <a:pt x="148386" y="408317"/>
                </a:lnTo>
                <a:lnTo>
                  <a:pt x="157543" y="403275"/>
                </a:lnTo>
                <a:lnTo>
                  <a:pt x="21843" y="301713"/>
                </a:lnTo>
                <a:lnTo>
                  <a:pt x="21526" y="301434"/>
                </a:lnTo>
                <a:lnTo>
                  <a:pt x="15786" y="295821"/>
                </a:lnTo>
                <a:lnTo>
                  <a:pt x="10540" y="288036"/>
                </a:lnTo>
                <a:lnTo>
                  <a:pt x="9537" y="285178"/>
                </a:lnTo>
                <a:lnTo>
                  <a:pt x="9524" y="276694"/>
                </a:lnTo>
                <a:lnTo>
                  <a:pt x="12585" y="270979"/>
                </a:lnTo>
                <a:lnTo>
                  <a:pt x="493903" y="10922"/>
                </a:lnTo>
                <a:lnTo>
                  <a:pt x="514159" y="9537"/>
                </a:lnTo>
                <a:lnTo>
                  <a:pt x="532135" y="9537"/>
                </a:lnTo>
                <a:lnTo>
                  <a:pt x="519391" y="774"/>
                </a:lnTo>
                <a:lnTo>
                  <a:pt x="516928" y="0"/>
                </a:lnTo>
                <a:close/>
              </a:path>
              <a:path w="595630" h="466725">
                <a:moveTo>
                  <a:pt x="4203" y="295668"/>
                </a:moveTo>
                <a:close/>
              </a:path>
              <a:path w="595630" h="466725">
                <a:moveTo>
                  <a:pt x="532135" y="9537"/>
                </a:moveTo>
                <a:lnTo>
                  <a:pt x="514159" y="9537"/>
                </a:lnTo>
                <a:lnTo>
                  <a:pt x="516128" y="10083"/>
                </a:lnTo>
                <a:lnTo>
                  <a:pt x="555586" y="37223"/>
                </a:lnTo>
                <a:lnTo>
                  <a:pt x="556285" y="37884"/>
                </a:lnTo>
                <a:lnTo>
                  <a:pt x="566038" y="50419"/>
                </a:lnTo>
                <a:lnTo>
                  <a:pt x="589610" y="66624"/>
                </a:lnTo>
                <a:lnTo>
                  <a:pt x="595515" y="59118"/>
                </a:lnTo>
                <a:lnTo>
                  <a:pt x="572655" y="43395"/>
                </a:lnTo>
                <a:lnTo>
                  <a:pt x="563803" y="32029"/>
                </a:lnTo>
                <a:lnTo>
                  <a:pt x="560984" y="29375"/>
                </a:lnTo>
                <a:lnTo>
                  <a:pt x="532135" y="95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40852" y="4046804"/>
            <a:ext cx="635" cy="11430"/>
          </a:xfrm>
          <a:custGeom>
            <a:avLst/>
            <a:gdLst/>
            <a:ahLst/>
            <a:cxnLst/>
            <a:rect l="l" t="t" r="r" b="b"/>
            <a:pathLst>
              <a:path w="635" h="11429">
                <a:moveTo>
                  <a:pt x="609" y="0"/>
                </a:moveTo>
                <a:lnTo>
                  <a:pt x="0" y="11239"/>
                </a:lnTo>
                <a:lnTo>
                  <a:pt x="609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23682" y="4003941"/>
            <a:ext cx="17780" cy="11430"/>
          </a:xfrm>
          <a:custGeom>
            <a:avLst/>
            <a:gdLst/>
            <a:ahLst/>
            <a:cxnLst/>
            <a:rect l="l" t="t" r="r" b="b"/>
            <a:pathLst>
              <a:path w="17780" h="11429">
                <a:moveTo>
                  <a:pt x="9156" y="0"/>
                </a:moveTo>
                <a:lnTo>
                  <a:pt x="0" y="5041"/>
                </a:lnTo>
                <a:lnTo>
                  <a:pt x="8369" y="11302"/>
                </a:lnTo>
                <a:lnTo>
                  <a:pt x="17526" y="6261"/>
                </a:lnTo>
                <a:lnTo>
                  <a:pt x="9156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59001" y="4030268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69" h="8889">
                <a:moveTo>
                  <a:pt x="9220" y="0"/>
                </a:moveTo>
                <a:lnTo>
                  <a:pt x="0" y="5067"/>
                </a:lnTo>
                <a:lnTo>
                  <a:pt x="4546" y="8369"/>
                </a:lnTo>
                <a:lnTo>
                  <a:pt x="13766" y="3289"/>
                </a:lnTo>
                <a:lnTo>
                  <a:pt x="922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35620" y="4046829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4">
                <a:moveTo>
                  <a:pt x="5803" y="0"/>
                </a:moveTo>
                <a:lnTo>
                  <a:pt x="558" y="2908"/>
                </a:lnTo>
                <a:lnTo>
                  <a:pt x="0" y="14122"/>
                </a:lnTo>
                <a:lnTo>
                  <a:pt x="5232" y="11214"/>
                </a:lnTo>
                <a:lnTo>
                  <a:pt x="5803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71522" y="3659784"/>
            <a:ext cx="282905" cy="3256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00275" y="3709911"/>
            <a:ext cx="163195" cy="259715"/>
          </a:xfrm>
          <a:custGeom>
            <a:avLst/>
            <a:gdLst/>
            <a:ahLst/>
            <a:cxnLst/>
            <a:rect l="l" t="t" r="r" b="b"/>
            <a:pathLst>
              <a:path w="163194" h="259714">
                <a:moveTo>
                  <a:pt x="13931" y="240842"/>
                </a:moveTo>
                <a:lnTo>
                  <a:pt x="8699" y="243751"/>
                </a:lnTo>
                <a:lnTo>
                  <a:pt x="0" y="259486"/>
                </a:lnTo>
                <a:lnTo>
                  <a:pt x="5232" y="256578"/>
                </a:lnTo>
                <a:lnTo>
                  <a:pt x="13931" y="240842"/>
                </a:lnTo>
                <a:close/>
              </a:path>
              <a:path w="163194" h="259714">
                <a:moveTo>
                  <a:pt x="46926" y="222491"/>
                </a:moveTo>
                <a:lnTo>
                  <a:pt x="41694" y="225412"/>
                </a:lnTo>
                <a:lnTo>
                  <a:pt x="32994" y="241134"/>
                </a:lnTo>
                <a:lnTo>
                  <a:pt x="38239" y="238226"/>
                </a:lnTo>
                <a:lnTo>
                  <a:pt x="46926" y="222491"/>
                </a:lnTo>
                <a:close/>
              </a:path>
              <a:path w="163194" h="259714">
                <a:moveTo>
                  <a:pt x="159981" y="11391"/>
                </a:moveTo>
                <a:lnTo>
                  <a:pt x="155359" y="19761"/>
                </a:lnTo>
                <a:lnTo>
                  <a:pt x="157988" y="21577"/>
                </a:lnTo>
                <a:lnTo>
                  <a:pt x="162610" y="13195"/>
                </a:lnTo>
                <a:lnTo>
                  <a:pt x="159981" y="11391"/>
                </a:lnTo>
                <a:close/>
              </a:path>
              <a:path w="163194" h="259714">
                <a:moveTo>
                  <a:pt x="143421" y="0"/>
                </a:moveTo>
                <a:lnTo>
                  <a:pt x="138798" y="8369"/>
                </a:lnTo>
                <a:lnTo>
                  <a:pt x="141427" y="10185"/>
                </a:lnTo>
                <a:lnTo>
                  <a:pt x="146050" y="1803"/>
                </a:lnTo>
                <a:lnTo>
                  <a:pt x="14342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008466" y="3688740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5">
                <a:moveTo>
                  <a:pt x="4444" y="0"/>
                </a:moveTo>
                <a:lnTo>
                  <a:pt x="0" y="8508"/>
                </a:lnTo>
                <a:lnTo>
                  <a:pt x="2641" y="10325"/>
                </a:lnTo>
                <a:lnTo>
                  <a:pt x="7073" y="1816"/>
                </a:lnTo>
                <a:lnTo>
                  <a:pt x="4444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81327" y="3974363"/>
            <a:ext cx="90805" cy="61594"/>
          </a:xfrm>
          <a:custGeom>
            <a:avLst/>
            <a:gdLst/>
            <a:ahLst/>
            <a:cxnLst/>
            <a:rect l="l" t="t" r="r" b="b"/>
            <a:pathLst>
              <a:path w="90805" h="61595">
                <a:moveTo>
                  <a:pt x="4800" y="47612"/>
                </a:moveTo>
                <a:lnTo>
                  <a:pt x="279" y="50114"/>
                </a:lnTo>
                <a:lnTo>
                  <a:pt x="0" y="61175"/>
                </a:lnTo>
                <a:lnTo>
                  <a:pt x="4508" y="58661"/>
                </a:lnTo>
                <a:lnTo>
                  <a:pt x="4800" y="47612"/>
                </a:lnTo>
                <a:close/>
              </a:path>
              <a:path w="90805" h="61595">
                <a:moveTo>
                  <a:pt x="90436" y="0"/>
                </a:moveTo>
                <a:lnTo>
                  <a:pt x="85928" y="2501"/>
                </a:lnTo>
                <a:lnTo>
                  <a:pt x="85686" y="13538"/>
                </a:lnTo>
                <a:lnTo>
                  <a:pt x="90195" y="11036"/>
                </a:lnTo>
                <a:lnTo>
                  <a:pt x="90436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92287" y="3980433"/>
            <a:ext cx="68541" cy="490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85835" y="3976852"/>
            <a:ext cx="81915" cy="56515"/>
          </a:xfrm>
          <a:custGeom>
            <a:avLst/>
            <a:gdLst/>
            <a:ahLst/>
            <a:cxnLst/>
            <a:rect l="l" t="t" r="r" b="b"/>
            <a:pathLst>
              <a:path w="81914" h="56514">
                <a:moveTo>
                  <a:pt x="6731" y="41529"/>
                </a:moveTo>
                <a:lnTo>
                  <a:pt x="279" y="45110"/>
                </a:lnTo>
                <a:lnTo>
                  <a:pt x="0" y="56172"/>
                </a:lnTo>
                <a:lnTo>
                  <a:pt x="6438" y="52590"/>
                </a:lnTo>
                <a:lnTo>
                  <a:pt x="6731" y="41529"/>
                </a:lnTo>
                <a:close/>
              </a:path>
              <a:path w="81914" h="56514">
                <a:moveTo>
                  <a:pt x="81419" y="0"/>
                </a:moveTo>
                <a:lnTo>
                  <a:pt x="74993" y="3581"/>
                </a:lnTo>
                <a:lnTo>
                  <a:pt x="74739" y="14617"/>
                </a:lnTo>
                <a:lnTo>
                  <a:pt x="81178" y="11036"/>
                </a:lnTo>
                <a:lnTo>
                  <a:pt x="81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6649" y="3613365"/>
            <a:ext cx="755015" cy="441325"/>
          </a:xfrm>
          <a:custGeom>
            <a:avLst/>
            <a:gdLst/>
            <a:ahLst/>
            <a:cxnLst/>
            <a:rect l="l" t="t" r="r" b="b"/>
            <a:pathLst>
              <a:path w="755014" h="441325">
                <a:moveTo>
                  <a:pt x="502983" y="0"/>
                </a:moveTo>
                <a:lnTo>
                  <a:pt x="484047" y="1016"/>
                </a:lnTo>
                <a:lnTo>
                  <a:pt x="9740" y="256082"/>
                </a:lnTo>
                <a:lnTo>
                  <a:pt x="76" y="263067"/>
                </a:lnTo>
                <a:lnTo>
                  <a:pt x="0" y="270840"/>
                </a:lnTo>
                <a:lnTo>
                  <a:pt x="6781" y="280936"/>
                </a:lnTo>
                <a:lnTo>
                  <a:pt x="12395" y="286461"/>
                </a:lnTo>
                <a:lnTo>
                  <a:pt x="176872" y="409575"/>
                </a:lnTo>
                <a:lnTo>
                  <a:pt x="211582" y="434759"/>
                </a:lnTo>
                <a:lnTo>
                  <a:pt x="319608" y="440702"/>
                </a:lnTo>
                <a:lnTo>
                  <a:pt x="333146" y="440588"/>
                </a:lnTo>
                <a:lnTo>
                  <a:pt x="339826" y="438137"/>
                </a:lnTo>
                <a:lnTo>
                  <a:pt x="746582" y="211975"/>
                </a:lnTo>
                <a:lnTo>
                  <a:pt x="754430" y="202958"/>
                </a:lnTo>
                <a:lnTo>
                  <a:pt x="748563" y="180314"/>
                </a:lnTo>
                <a:lnTo>
                  <a:pt x="744334" y="166001"/>
                </a:lnTo>
                <a:lnTo>
                  <a:pt x="702741" y="137401"/>
                </a:lnTo>
                <a:lnTo>
                  <a:pt x="688263" y="133438"/>
                </a:lnTo>
                <a:lnTo>
                  <a:pt x="552488" y="40055"/>
                </a:lnTo>
                <a:lnTo>
                  <a:pt x="542429" y="27127"/>
                </a:lnTo>
                <a:lnTo>
                  <a:pt x="502983" y="0"/>
                </a:lnTo>
                <a:close/>
              </a:path>
            </a:pathLst>
          </a:custGeom>
          <a:solidFill>
            <a:srgbClr val="CFD1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4820" y="3610203"/>
            <a:ext cx="759460" cy="447040"/>
          </a:xfrm>
          <a:custGeom>
            <a:avLst/>
            <a:gdLst/>
            <a:ahLst/>
            <a:cxnLst/>
            <a:rect l="l" t="t" r="r" b="b"/>
            <a:pathLst>
              <a:path w="759460" h="447039">
                <a:moveTo>
                  <a:pt x="504634" y="0"/>
                </a:moveTo>
                <a:lnTo>
                  <a:pt x="10071" y="256438"/>
                </a:lnTo>
                <a:lnTo>
                  <a:pt x="0" y="267144"/>
                </a:lnTo>
                <a:lnTo>
                  <a:pt x="92" y="275869"/>
                </a:lnTo>
                <a:lnTo>
                  <a:pt x="176834" y="415302"/>
                </a:lnTo>
                <a:lnTo>
                  <a:pt x="211543" y="440486"/>
                </a:lnTo>
                <a:lnTo>
                  <a:pt x="321259" y="447039"/>
                </a:lnTo>
                <a:lnTo>
                  <a:pt x="335381" y="446925"/>
                </a:lnTo>
                <a:lnTo>
                  <a:pt x="342747" y="444271"/>
                </a:lnTo>
                <a:lnTo>
                  <a:pt x="343192" y="444068"/>
                </a:lnTo>
                <a:lnTo>
                  <a:pt x="343557" y="443864"/>
                </a:lnTo>
                <a:lnTo>
                  <a:pt x="321437" y="443864"/>
                </a:lnTo>
                <a:lnTo>
                  <a:pt x="321411" y="440689"/>
                </a:lnTo>
                <a:lnTo>
                  <a:pt x="321586" y="440688"/>
                </a:lnTo>
                <a:lnTo>
                  <a:pt x="214515" y="434797"/>
                </a:lnTo>
                <a:lnTo>
                  <a:pt x="180581" y="410171"/>
                </a:lnTo>
                <a:lnTo>
                  <a:pt x="19522" y="289623"/>
                </a:lnTo>
                <a:lnTo>
                  <a:pt x="14223" y="289623"/>
                </a:lnTo>
                <a:lnTo>
                  <a:pt x="16129" y="287083"/>
                </a:lnTo>
                <a:lnTo>
                  <a:pt x="15112" y="286054"/>
                </a:lnTo>
                <a:lnTo>
                  <a:pt x="11582" y="282155"/>
                </a:lnTo>
                <a:lnTo>
                  <a:pt x="9410" y="279590"/>
                </a:lnTo>
                <a:lnTo>
                  <a:pt x="6921" y="275869"/>
                </a:lnTo>
                <a:lnTo>
                  <a:pt x="6362" y="274269"/>
                </a:lnTo>
                <a:lnTo>
                  <a:pt x="6375" y="269595"/>
                </a:lnTo>
                <a:lnTo>
                  <a:pt x="7886" y="265874"/>
                </a:lnTo>
                <a:lnTo>
                  <a:pt x="13124" y="262039"/>
                </a:lnTo>
                <a:lnTo>
                  <a:pt x="11569" y="259245"/>
                </a:lnTo>
                <a:lnTo>
                  <a:pt x="18276" y="259245"/>
                </a:lnTo>
                <a:lnTo>
                  <a:pt x="486752" y="7315"/>
                </a:lnTo>
                <a:lnTo>
                  <a:pt x="503897" y="6388"/>
                </a:lnTo>
                <a:lnTo>
                  <a:pt x="515110" y="6388"/>
                </a:lnTo>
                <a:lnTo>
                  <a:pt x="506615" y="546"/>
                </a:lnTo>
                <a:lnTo>
                  <a:pt x="504634" y="0"/>
                </a:lnTo>
                <a:close/>
              </a:path>
              <a:path w="759460" h="447039">
                <a:moveTo>
                  <a:pt x="321586" y="440688"/>
                </a:moveTo>
                <a:lnTo>
                  <a:pt x="321411" y="440689"/>
                </a:lnTo>
                <a:lnTo>
                  <a:pt x="321437" y="443864"/>
                </a:lnTo>
                <a:lnTo>
                  <a:pt x="321580" y="441299"/>
                </a:lnTo>
                <a:lnTo>
                  <a:pt x="321586" y="440688"/>
                </a:lnTo>
                <a:close/>
              </a:path>
              <a:path w="759460" h="447039">
                <a:moveTo>
                  <a:pt x="340358" y="438377"/>
                </a:moveTo>
                <a:lnTo>
                  <a:pt x="339191" y="438759"/>
                </a:lnTo>
                <a:lnTo>
                  <a:pt x="332930" y="440588"/>
                </a:lnTo>
                <a:lnTo>
                  <a:pt x="321586" y="440688"/>
                </a:lnTo>
                <a:lnTo>
                  <a:pt x="321580" y="441299"/>
                </a:lnTo>
                <a:lnTo>
                  <a:pt x="321437" y="443864"/>
                </a:lnTo>
                <a:lnTo>
                  <a:pt x="343557" y="443864"/>
                </a:lnTo>
                <a:lnTo>
                  <a:pt x="348171" y="441299"/>
                </a:lnTo>
                <a:lnTo>
                  <a:pt x="341655" y="441299"/>
                </a:lnTo>
                <a:lnTo>
                  <a:pt x="340106" y="438518"/>
                </a:lnTo>
                <a:lnTo>
                  <a:pt x="340358" y="438377"/>
                </a:lnTo>
                <a:close/>
              </a:path>
              <a:path w="759460" h="447039">
                <a:moveTo>
                  <a:pt x="340550" y="438315"/>
                </a:moveTo>
                <a:lnTo>
                  <a:pt x="340358" y="438377"/>
                </a:lnTo>
                <a:lnTo>
                  <a:pt x="340106" y="438518"/>
                </a:lnTo>
                <a:lnTo>
                  <a:pt x="341655" y="441299"/>
                </a:lnTo>
                <a:lnTo>
                  <a:pt x="340550" y="438315"/>
                </a:lnTo>
                <a:close/>
              </a:path>
              <a:path w="759460" h="447039">
                <a:moveTo>
                  <a:pt x="353539" y="438315"/>
                </a:moveTo>
                <a:lnTo>
                  <a:pt x="340550" y="438315"/>
                </a:lnTo>
                <a:lnTo>
                  <a:pt x="341655" y="441299"/>
                </a:lnTo>
                <a:lnTo>
                  <a:pt x="348171" y="441299"/>
                </a:lnTo>
                <a:lnTo>
                  <a:pt x="353539" y="438315"/>
                </a:lnTo>
                <a:close/>
              </a:path>
              <a:path w="759460" h="447039">
                <a:moveTo>
                  <a:pt x="743434" y="171143"/>
                </a:moveTo>
                <a:lnTo>
                  <a:pt x="747331" y="184315"/>
                </a:lnTo>
                <a:lnTo>
                  <a:pt x="752767" y="205308"/>
                </a:lnTo>
                <a:lnTo>
                  <a:pt x="746379" y="212636"/>
                </a:lnTo>
                <a:lnTo>
                  <a:pt x="340358" y="438377"/>
                </a:lnTo>
                <a:lnTo>
                  <a:pt x="340550" y="438315"/>
                </a:lnTo>
                <a:lnTo>
                  <a:pt x="353539" y="438315"/>
                </a:lnTo>
                <a:lnTo>
                  <a:pt x="749960" y="217906"/>
                </a:lnTo>
                <a:lnTo>
                  <a:pt x="750811" y="217220"/>
                </a:lnTo>
                <a:lnTo>
                  <a:pt x="758659" y="208216"/>
                </a:lnTo>
                <a:lnTo>
                  <a:pt x="759326" y="205308"/>
                </a:lnTo>
                <a:lnTo>
                  <a:pt x="753440" y="182575"/>
                </a:lnTo>
                <a:lnTo>
                  <a:pt x="750250" y="171780"/>
                </a:lnTo>
                <a:lnTo>
                  <a:pt x="744359" y="171780"/>
                </a:lnTo>
                <a:lnTo>
                  <a:pt x="743434" y="171143"/>
                </a:lnTo>
                <a:close/>
              </a:path>
              <a:path w="759460" h="447039">
                <a:moveTo>
                  <a:pt x="16129" y="287083"/>
                </a:moveTo>
                <a:lnTo>
                  <a:pt x="14223" y="289623"/>
                </a:lnTo>
                <a:lnTo>
                  <a:pt x="16459" y="287362"/>
                </a:lnTo>
                <a:lnTo>
                  <a:pt x="16314" y="287222"/>
                </a:lnTo>
                <a:lnTo>
                  <a:pt x="16129" y="287083"/>
                </a:lnTo>
                <a:close/>
              </a:path>
              <a:path w="759460" h="447039">
                <a:moveTo>
                  <a:pt x="16314" y="287222"/>
                </a:moveTo>
                <a:lnTo>
                  <a:pt x="16459" y="287362"/>
                </a:lnTo>
                <a:lnTo>
                  <a:pt x="14223" y="289623"/>
                </a:lnTo>
                <a:lnTo>
                  <a:pt x="19522" y="289623"/>
                </a:lnTo>
                <a:lnTo>
                  <a:pt x="16314" y="287222"/>
                </a:lnTo>
                <a:close/>
              </a:path>
              <a:path w="759460" h="447039">
                <a:moveTo>
                  <a:pt x="16171" y="287083"/>
                </a:moveTo>
                <a:lnTo>
                  <a:pt x="16314" y="287222"/>
                </a:lnTo>
                <a:lnTo>
                  <a:pt x="16171" y="287083"/>
                </a:lnTo>
                <a:close/>
              </a:path>
              <a:path w="759460" h="447039">
                <a:moveTo>
                  <a:pt x="11569" y="259245"/>
                </a:moveTo>
                <a:lnTo>
                  <a:pt x="13081" y="262039"/>
                </a:lnTo>
                <a:lnTo>
                  <a:pt x="13244" y="261951"/>
                </a:lnTo>
                <a:lnTo>
                  <a:pt x="13436" y="261810"/>
                </a:lnTo>
                <a:lnTo>
                  <a:pt x="11569" y="259245"/>
                </a:lnTo>
                <a:close/>
              </a:path>
              <a:path w="759460" h="447039">
                <a:moveTo>
                  <a:pt x="13244" y="261951"/>
                </a:moveTo>
                <a:lnTo>
                  <a:pt x="13081" y="262039"/>
                </a:lnTo>
                <a:lnTo>
                  <a:pt x="13244" y="261951"/>
                </a:lnTo>
                <a:close/>
              </a:path>
              <a:path w="759460" h="447039">
                <a:moveTo>
                  <a:pt x="18276" y="259245"/>
                </a:moveTo>
                <a:lnTo>
                  <a:pt x="11569" y="259245"/>
                </a:lnTo>
                <a:lnTo>
                  <a:pt x="13436" y="261810"/>
                </a:lnTo>
                <a:lnTo>
                  <a:pt x="13244" y="261951"/>
                </a:lnTo>
                <a:lnTo>
                  <a:pt x="18276" y="259245"/>
                </a:lnTo>
                <a:close/>
              </a:path>
              <a:path w="759460" h="447039">
                <a:moveTo>
                  <a:pt x="746163" y="169163"/>
                </a:moveTo>
                <a:lnTo>
                  <a:pt x="743115" y="170065"/>
                </a:lnTo>
                <a:lnTo>
                  <a:pt x="743434" y="171143"/>
                </a:lnTo>
                <a:lnTo>
                  <a:pt x="744359" y="171780"/>
                </a:lnTo>
                <a:lnTo>
                  <a:pt x="746163" y="169163"/>
                </a:lnTo>
                <a:close/>
              </a:path>
              <a:path w="759460" h="447039">
                <a:moveTo>
                  <a:pt x="747966" y="166547"/>
                </a:moveTo>
                <a:lnTo>
                  <a:pt x="744359" y="171780"/>
                </a:lnTo>
                <a:lnTo>
                  <a:pt x="750250" y="171780"/>
                </a:lnTo>
                <a:lnTo>
                  <a:pt x="749211" y="168262"/>
                </a:lnTo>
                <a:lnTo>
                  <a:pt x="747966" y="166547"/>
                </a:lnTo>
                <a:close/>
              </a:path>
              <a:path w="759460" h="447039">
                <a:moveTo>
                  <a:pt x="515110" y="6388"/>
                </a:moveTo>
                <a:lnTo>
                  <a:pt x="503897" y="6388"/>
                </a:lnTo>
                <a:lnTo>
                  <a:pt x="542048" y="32638"/>
                </a:lnTo>
                <a:lnTo>
                  <a:pt x="551815" y="45161"/>
                </a:lnTo>
                <a:lnTo>
                  <a:pt x="552513" y="45834"/>
                </a:lnTo>
                <a:lnTo>
                  <a:pt x="688301" y="139217"/>
                </a:lnTo>
                <a:lnTo>
                  <a:pt x="689254" y="139661"/>
                </a:lnTo>
                <a:lnTo>
                  <a:pt x="703224" y="143484"/>
                </a:lnTo>
                <a:lnTo>
                  <a:pt x="743434" y="171143"/>
                </a:lnTo>
                <a:lnTo>
                  <a:pt x="743115" y="170065"/>
                </a:lnTo>
                <a:lnTo>
                  <a:pt x="746163" y="169163"/>
                </a:lnTo>
                <a:lnTo>
                  <a:pt x="747966" y="166547"/>
                </a:lnTo>
                <a:lnTo>
                  <a:pt x="706374" y="137947"/>
                </a:lnTo>
                <a:lnTo>
                  <a:pt x="705408" y="137502"/>
                </a:lnTo>
                <a:lnTo>
                  <a:pt x="691451" y="133680"/>
                </a:lnTo>
                <a:lnTo>
                  <a:pt x="556514" y="40868"/>
                </a:lnTo>
                <a:lnTo>
                  <a:pt x="546760" y="28346"/>
                </a:lnTo>
                <a:lnTo>
                  <a:pt x="546061" y="27673"/>
                </a:lnTo>
                <a:lnTo>
                  <a:pt x="515110" y="63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01914" y="3797033"/>
            <a:ext cx="730250" cy="231140"/>
          </a:xfrm>
          <a:custGeom>
            <a:avLst/>
            <a:gdLst/>
            <a:ahLst/>
            <a:cxnLst/>
            <a:rect l="l" t="t" r="r" b="b"/>
            <a:pathLst>
              <a:path w="730250" h="231139">
                <a:moveTo>
                  <a:pt x="4876" y="70421"/>
                </a:moveTo>
                <a:lnTo>
                  <a:pt x="50" y="73012"/>
                </a:lnTo>
                <a:lnTo>
                  <a:pt x="0" y="77127"/>
                </a:lnTo>
                <a:lnTo>
                  <a:pt x="2209" y="80390"/>
                </a:lnTo>
                <a:lnTo>
                  <a:pt x="7747" y="83908"/>
                </a:lnTo>
                <a:lnTo>
                  <a:pt x="19130" y="92047"/>
                </a:lnTo>
                <a:lnTo>
                  <a:pt x="42348" y="109167"/>
                </a:lnTo>
                <a:lnTo>
                  <a:pt x="199377" y="226529"/>
                </a:lnTo>
                <a:lnTo>
                  <a:pt x="200279" y="226847"/>
                </a:lnTo>
                <a:lnTo>
                  <a:pt x="315887" y="230860"/>
                </a:lnTo>
                <a:lnTo>
                  <a:pt x="316712" y="230670"/>
                </a:lnTo>
                <a:lnTo>
                  <a:pt x="322135" y="227672"/>
                </a:lnTo>
                <a:lnTo>
                  <a:pt x="315556" y="227672"/>
                </a:lnTo>
                <a:lnTo>
                  <a:pt x="200888" y="223697"/>
                </a:lnTo>
                <a:lnTo>
                  <a:pt x="32735" y="98101"/>
                </a:lnTo>
                <a:lnTo>
                  <a:pt x="9448" y="81229"/>
                </a:lnTo>
                <a:lnTo>
                  <a:pt x="4241" y="77914"/>
                </a:lnTo>
                <a:lnTo>
                  <a:pt x="3124" y="75425"/>
                </a:lnTo>
                <a:lnTo>
                  <a:pt x="3111" y="72720"/>
                </a:lnTo>
                <a:lnTo>
                  <a:pt x="3911" y="71500"/>
                </a:lnTo>
                <a:lnTo>
                  <a:pt x="4876" y="70421"/>
                </a:lnTo>
                <a:close/>
              </a:path>
              <a:path w="730250" h="231139">
                <a:moveTo>
                  <a:pt x="727494" y="0"/>
                </a:moveTo>
                <a:lnTo>
                  <a:pt x="315556" y="227672"/>
                </a:lnTo>
                <a:lnTo>
                  <a:pt x="322135" y="227672"/>
                </a:lnTo>
                <a:lnTo>
                  <a:pt x="729030" y="2781"/>
                </a:lnTo>
                <a:lnTo>
                  <a:pt x="729653" y="622"/>
                </a:lnTo>
                <a:lnTo>
                  <a:pt x="727494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01965" y="386407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5930" y="0"/>
                </a:moveTo>
                <a:lnTo>
                  <a:pt x="3682" y="0"/>
                </a:lnTo>
                <a:lnTo>
                  <a:pt x="2552" y="1168"/>
                </a:lnTo>
                <a:lnTo>
                  <a:pt x="419" y="3060"/>
                </a:lnTo>
                <a:lnTo>
                  <a:pt x="0" y="5981"/>
                </a:lnTo>
                <a:lnTo>
                  <a:pt x="4826" y="3390"/>
                </a:lnTo>
                <a:lnTo>
                  <a:pt x="5181" y="2984"/>
                </a:lnTo>
                <a:lnTo>
                  <a:pt x="5930" y="2247"/>
                </a:lnTo>
                <a:lnTo>
                  <a:pt x="593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78432" y="4311256"/>
            <a:ext cx="218211" cy="1829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618729" y="4443018"/>
            <a:ext cx="208330" cy="713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876717" y="4339323"/>
            <a:ext cx="131800" cy="842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071725" y="4210583"/>
            <a:ext cx="91605" cy="121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65647" y="5706236"/>
            <a:ext cx="1836662" cy="14492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93507" y="6386791"/>
            <a:ext cx="226961" cy="1395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93507" y="6386791"/>
            <a:ext cx="227329" cy="139700"/>
          </a:xfrm>
          <a:custGeom>
            <a:avLst/>
            <a:gdLst/>
            <a:ahLst/>
            <a:cxnLst/>
            <a:rect l="l" t="t" r="r" b="b"/>
            <a:pathLst>
              <a:path w="227330" h="139700">
                <a:moveTo>
                  <a:pt x="0" y="139509"/>
                </a:moveTo>
                <a:lnTo>
                  <a:pt x="131178" y="139509"/>
                </a:lnTo>
                <a:lnTo>
                  <a:pt x="107162" y="122593"/>
                </a:lnTo>
                <a:lnTo>
                  <a:pt x="226949" y="54140"/>
                </a:lnTo>
                <a:lnTo>
                  <a:pt x="154076" y="0"/>
                </a:lnTo>
                <a:lnTo>
                  <a:pt x="32131" y="69697"/>
                </a:lnTo>
                <a:lnTo>
                  <a:pt x="4165" y="49974"/>
                </a:lnTo>
                <a:lnTo>
                  <a:pt x="0" y="139509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797329" y="5782741"/>
            <a:ext cx="429806" cy="28140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797329" y="5782741"/>
            <a:ext cx="429895" cy="281940"/>
          </a:xfrm>
          <a:custGeom>
            <a:avLst/>
            <a:gdLst/>
            <a:ahLst/>
            <a:cxnLst/>
            <a:rect l="l" t="t" r="r" b="b"/>
            <a:pathLst>
              <a:path w="429894" h="281939">
                <a:moveTo>
                  <a:pt x="0" y="178612"/>
                </a:moveTo>
                <a:lnTo>
                  <a:pt x="7665" y="183106"/>
                </a:lnTo>
                <a:lnTo>
                  <a:pt x="13368" y="186461"/>
                </a:lnTo>
                <a:lnTo>
                  <a:pt x="19939" y="190349"/>
                </a:lnTo>
                <a:lnTo>
                  <a:pt x="30213" y="196443"/>
                </a:lnTo>
                <a:lnTo>
                  <a:pt x="40654" y="171989"/>
                </a:lnTo>
                <a:lnTo>
                  <a:pt x="83870" y="114469"/>
                </a:lnTo>
                <a:lnTo>
                  <a:pt x="115642" y="84930"/>
                </a:lnTo>
                <a:lnTo>
                  <a:pt x="153521" y="57223"/>
                </a:lnTo>
                <a:lnTo>
                  <a:pt x="197006" y="33113"/>
                </a:lnTo>
                <a:lnTo>
                  <a:pt x="245596" y="14363"/>
                </a:lnTo>
                <a:lnTo>
                  <a:pt x="298788" y="2737"/>
                </a:lnTo>
                <a:lnTo>
                  <a:pt x="356082" y="0"/>
                </a:lnTo>
                <a:lnTo>
                  <a:pt x="429806" y="35750"/>
                </a:lnTo>
                <a:lnTo>
                  <a:pt x="372244" y="38575"/>
                </a:lnTo>
                <a:lnTo>
                  <a:pt x="318168" y="50421"/>
                </a:lnTo>
                <a:lnTo>
                  <a:pt x="268249" y="69488"/>
                </a:lnTo>
                <a:lnTo>
                  <a:pt x="223160" y="93974"/>
                </a:lnTo>
                <a:lnTo>
                  <a:pt x="183571" y="122078"/>
                </a:lnTo>
                <a:lnTo>
                  <a:pt x="150155" y="151999"/>
                </a:lnTo>
                <a:lnTo>
                  <a:pt x="123584" y="181937"/>
                </a:lnTo>
                <a:lnTo>
                  <a:pt x="93662" y="234657"/>
                </a:lnTo>
                <a:lnTo>
                  <a:pt x="107752" y="243453"/>
                </a:lnTo>
                <a:lnTo>
                  <a:pt x="118706" y="250548"/>
                </a:lnTo>
                <a:lnTo>
                  <a:pt x="125384" y="255296"/>
                </a:lnTo>
                <a:lnTo>
                  <a:pt x="126644" y="257048"/>
                </a:lnTo>
                <a:lnTo>
                  <a:pt x="108578" y="260918"/>
                </a:lnTo>
                <a:lnTo>
                  <a:pt x="75607" y="269284"/>
                </a:lnTo>
                <a:lnTo>
                  <a:pt x="43939" y="277622"/>
                </a:lnTo>
                <a:lnTo>
                  <a:pt x="29781" y="281406"/>
                </a:lnTo>
                <a:lnTo>
                  <a:pt x="0" y="178612"/>
                </a:lnTo>
                <a:close/>
              </a:path>
            </a:pathLst>
          </a:custGeom>
          <a:ln w="1904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97329" y="5782741"/>
            <a:ext cx="429806" cy="2814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797329" y="5782741"/>
            <a:ext cx="429895" cy="281940"/>
          </a:xfrm>
          <a:custGeom>
            <a:avLst/>
            <a:gdLst/>
            <a:ahLst/>
            <a:cxnLst/>
            <a:rect l="l" t="t" r="r" b="b"/>
            <a:pathLst>
              <a:path w="429894" h="281939">
                <a:moveTo>
                  <a:pt x="0" y="178612"/>
                </a:moveTo>
                <a:lnTo>
                  <a:pt x="7665" y="183106"/>
                </a:lnTo>
                <a:lnTo>
                  <a:pt x="13368" y="186461"/>
                </a:lnTo>
                <a:lnTo>
                  <a:pt x="19939" y="190349"/>
                </a:lnTo>
                <a:lnTo>
                  <a:pt x="30213" y="196443"/>
                </a:lnTo>
                <a:lnTo>
                  <a:pt x="40654" y="171989"/>
                </a:lnTo>
                <a:lnTo>
                  <a:pt x="83870" y="114469"/>
                </a:lnTo>
                <a:lnTo>
                  <a:pt x="115642" y="84930"/>
                </a:lnTo>
                <a:lnTo>
                  <a:pt x="153521" y="57223"/>
                </a:lnTo>
                <a:lnTo>
                  <a:pt x="197006" y="33113"/>
                </a:lnTo>
                <a:lnTo>
                  <a:pt x="245596" y="14363"/>
                </a:lnTo>
                <a:lnTo>
                  <a:pt x="298788" y="2737"/>
                </a:lnTo>
                <a:lnTo>
                  <a:pt x="356082" y="0"/>
                </a:lnTo>
                <a:lnTo>
                  <a:pt x="429806" y="35750"/>
                </a:lnTo>
                <a:lnTo>
                  <a:pt x="372244" y="38575"/>
                </a:lnTo>
                <a:lnTo>
                  <a:pt x="318168" y="50421"/>
                </a:lnTo>
                <a:lnTo>
                  <a:pt x="268249" y="69488"/>
                </a:lnTo>
                <a:lnTo>
                  <a:pt x="223160" y="93974"/>
                </a:lnTo>
                <a:lnTo>
                  <a:pt x="183571" y="122078"/>
                </a:lnTo>
                <a:lnTo>
                  <a:pt x="150155" y="151999"/>
                </a:lnTo>
                <a:lnTo>
                  <a:pt x="123584" y="181937"/>
                </a:lnTo>
                <a:lnTo>
                  <a:pt x="93662" y="234657"/>
                </a:lnTo>
                <a:lnTo>
                  <a:pt x="107752" y="243453"/>
                </a:lnTo>
                <a:lnTo>
                  <a:pt x="118706" y="250548"/>
                </a:lnTo>
                <a:lnTo>
                  <a:pt x="125384" y="255296"/>
                </a:lnTo>
                <a:lnTo>
                  <a:pt x="126644" y="257048"/>
                </a:lnTo>
                <a:lnTo>
                  <a:pt x="108578" y="260918"/>
                </a:lnTo>
                <a:lnTo>
                  <a:pt x="75607" y="269284"/>
                </a:lnTo>
                <a:lnTo>
                  <a:pt x="43939" y="277622"/>
                </a:lnTo>
                <a:lnTo>
                  <a:pt x="29781" y="281406"/>
                </a:lnTo>
                <a:lnTo>
                  <a:pt x="0" y="178612"/>
                </a:lnTo>
                <a:close/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774251" y="6412575"/>
            <a:ext cx="1000736" cy="7269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36739" y="7337437"/>
            <a:ext cx="320675" cy="280670"/>
          </a:xfrm>
          <a:custGeom>
            <a:avLst/>
            <a:gdLst/>
            <a:ahLst/>
            <a:cxnLst/>
            <a:rect l="l" t="t" r="r" b="b"/>
            <a:pathLst>
              <a:path w="320675" h="280670">
                <a:moveTo>
                  <a:pt x="160032" y="0"/>
                </a:moveTo>
                <a:lnTo>
                  <a:pt x="0" y="280047"/>
                </a:lnTo>
                <a:lnTo>
                  <a:pt x="320065" y="280047"/>
                </a:lnTo>
                <a:lnTo>
                  <a:pt x="16003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76770" y="754748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3"/>
                </a:lnTo>
                <a:lnTo>
                  <a:pt x="5857" y="34142"/>
                </a:lnTo>
                <a:lnTo>
                  <a:pt x="12215" y="38431"/>
                </a:lnTo>
                <a:lnTo>
                  <a:pt x="20002" y="40005"/>
                </a:lnTo>
                <a:lnTo>
                  <a:pt x="27789" y="38431"/>
                </a:lnTo>
                <a:lnTo>
                  <a:pt x="34147" y="34142"/>
                </a:lnTo>
                <a:lnTo>
                  <a:pt x="38433" y="27783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76770" y="7427455"/>
            <a:ext cx="40005" cy="100330"/>
          </a:xfrm>
          <a:custGeom>
            <a:avLst/>
            <a:gdLst/>
            <a:ahLst/>
            <a:cxnLst/>
            <a:rect l="l" t="t" r="r" b="b"/>
            <a:pathLst>
              <a:path w="40005" h="100329">
                <a:moveTo>
                  <a:pt x="20002" y="0"/>
                </a:moveTo>
                <a:lnTo>
                  <a:pt x="12215" y="1573"/>
                </a:lnTo>
                <a:lnTo>
                  <a:pt x="5857" y="5862"/>
                </a:lnTo>
                <a:lnTo>
                  <a:pt x="1571" y="12221"/>
                </a:lnTo>
                <a:lnTo>
                  <a:pt x="0" y="20002"/>
                </a:lnTo>
                <a:lnTo>
                  <a:pt x="0" y="80010"/>
                </a:lnTo>
                <a:lnTo>
                  <a:pt x="1571" y="87796"/>
                </a:lnTo>
                <a:lnTo>
                  <a:pt x="5857" y="94154"/>
                </a:lnTo>
                <a:lnTo>
                  <a:pt x="12215" y="98440"/>
                </a:lnTo>
                <a:lnTo>
                  <a:pt x="20002" y="100012"/>
                </a:lnTo>
                <a:lnTo>
                  <a:pt x="27789" y="98440"/>
                </a:lnTo>
                <a:lnTo>
                  <a:pt x="34147" y="94154"/>
                </a:lnTo>
                <a:lnTo>
                  <a:pt x="38433" y="87796"/>
                </a:lnTo>
                <a:lnTo>
                  <a:pt x="40005" y="80010"/>
                </a:lnTo>
                <a:lnTo>
                  <a:pt x="40005" y="20002"/>
                </a:lnTo>
                <a:lnTo>
                  <a:pt x="38433" y="12221"/>
                </a:lnTo>
                <a:lnTo>
                  <a:pt x="34147" y="5862"/>
                </a:lnTo>
                <a:lnTo>
                  <a:pt x="27789" y="1573"/>
                </a:lnTo>
                <a:lnTo>
                  <a:pt x="20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552" y="225552"/>
            <a:ext cx="7321550" cy="463550"/>
          </a:xfrm>
          <a:prstGeom prst="rect">
            <a:avLst/>
          </a:prstGeom>
          <a:solidFill>
            <a:srgbClr val="007BB0"/>
          </a:solidFill>
        </p:spPr>
        <p:txBody>
          <a:bodyPr wrap="square" lIns="0" tIns="1549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TC21/TC26</a:t>
            </a:r>
            <a:r>
              <a:rPr dirty="0" sz="1200" spc="-1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Unicode MS"/>
                <a:cs typeface="Arial Unicode MS"/>
              </a:rPr>
              <a:t>快速入门指南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876553"/>
            <a:ext cx="123317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 Unicode MS"/>
                <a:cs typeface="Arial Unicode MS"/>
              </a:rPr>
              <a:t>6.</a:t>
            </a:r>
            <a:r>
              <a:rPr dirty="0" sz="1000" spc="2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重</a:t>
            </a:r>
            <a:r>
              <a:rPr dirty="0" sz="1000">
                <a:latin typeface="Arial Unicode MS"/>
                <a:cs typeface="Arial Unicode MS"/>
              </a:rPr>
              <a:t>新安装</a:t>
            </a:r>
            <a:r>
              <a:rPr dirty="0" sz="1000" spc="-5">
                <a:latin typeface="Arial Unicode MS"/>
                <a:cs typeface="Arial Unicode MS"/>
              </a:rPr>
              <a:t>卡</a:t>
            </a:r>
            <a:r>
              <a:rPr dirty="0" sz="1000">
                <a:latin typeface="Arial Unicode MS"/>
                <a:cs typeface="Arial Unicode MS"/>
              </a:rPr>
              <a:t>盖。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56565" algn="l"/>
              </a:tabLst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 spc="-10">
                <a:latin typeface="Arial Unicode MS"/>
                <a:cs typeface="Arial Unicode MS"/>
              </a:rPr>
              <a:t>1</a:t>
            </a:r>
            <a:r>
              <a:rPr dirty="0" sz="1000" spc="-5">
                <a:latin typeface="Arial Unicode MS"/>
                <a:cs typeface="Arial Unicode MS"/>
              </a:rPr>
              <a:t>4</a:t>
            </a:r>
            <a:r>
              <a:rPr dirty="0" sz="1000">
                <a:latin typeface="Arial Unicode MS"/>
                <a:cs typeface="Arial Unicode MS"/>
              </a:rPr>
              <a:t>	</a:t>
            </a:r>
            <a:r>
              <a:rPr dirty="0" sz="1000">
                <a:latin typeface="Arial Unicode MS"/>
                <a:cs typeface="Arial Unicode MS"/>
              </a:rPr>
              <a:t>重新</a:t>
            </a:r>
            <a:r>
              <a:rPr dirty="0" sz="1000" spc="-5">
                <a:latin typeface="Arial Unicode MS"/>
                <a:cs typeface="Arial Unicode MS"/>
              </a:rPr>
              <a:t>安</a:t>
            </a:r>
            <a:r>
              <a:rPr dirty="0" sz="1000">
                <a:latin typeface="Arial Unicode MS"/>
                <a:cs typeface="Arial Unicode MS"/>
              </a:rPr>
              <a:t>装卡盖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3428491"/>
            <a:ext cx="6527165" cy="1444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 Unicode MS"/>
                <a:cs typeface="Arial Unicode MS"/>
              </a:rPr>
              <a:t>安装电池</a:t>
            </a:r>
            <a:endParaRPr sz="1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950">
              <a:latin typeface="Arial Unicode MS"/>
              <a:cs typeface="Arial Unicode MS"/>
            </a:endParaRPr>
          </a:p>
          <a:p>
            <a:pPr algn="just" marL="469265" marR="5080">
              <a:lnSpc>
                <a:spcPct val="100699"/>
              </a:lnSpc>
            </a:pPr>
            <a:r>
              <a:rPr dirty="0" sz="1000" spc="-5" b="1">
                <a:latin typeface="Arial Unicode MS"/>
                <a:cs typeface="Arial Unicode MS"/>
              </a:rPr>
              <a:t>注</a:t>
            </a:r>
            <a:r>
              <a:rPr dirty="0" sz="1000" b="1">
                <a:latin typeface="Arial Unicode MS"/>
                <a:cs typeface="Arial Unicode MS"/>
              </a:rPr>
              <a:t>释</a:t>
            </a:r>
            <a:r>
              <a:rPr dirty="0" sz="1000" spc="-5" b="1">
                <a:latin typeface="Arial Unicode MS"/>
                <a:cs typeface="Arial Unicode MS"/>
              </a:rPr>
              <a:t>：</a:t>
            </a:r>
            <a:r>
              <a:rPr dirty="0" sz="1000" spc="185" b="1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用户改</a:t>
            </a:r>
            <a:r>
              <a:rPr dirty="0" sz="900" spc="-10">
                <a:latin typeface="Arial Unicode MS"/>
                <a:cs typeface="Arial Unicode MS"/>
              </a:rPr>
              <a:t>装</a:t>
            </a:r>
            <a:r>
              <a:rPr dirty="0" sz="900">
                <a:latin typeface="Arial Unicode MS"/>
                <a:cs typeface="Arial Unicode MS"/>
              </a:rPr>
              <a:t>本设备（</a:t>
            </a:r>
            <a:r>
              <a:rPr dirty="0" sz="900" spc="-10">
                <a:latin typeface="Arial Unicode MS"/>
                <a:cs typeface="Arial Unicode MS"/>
              </a:rPr>
              <a:t>尤</a:t>
            </a:r>
            <a:r>
              <a:rPr dirty="0" sz="900">
                <a:latin typeface="Arial Unicode MS"/>
                <a:cs typeface="Arial Unicode MS"/>
              </a:rPr>
              <a:t>其是在电</a:t>
            </a:r>
            <a:r>
              <a:rPr dirty="0" sz="900" spc="-10">
                <a:latin typeface="Arial Unicode MS"/>
                <a:cs typeface="Arial Unicode MS"/>
              </a:rPr>
              <a:t>池</a:t>
            </a:r>
            <a:r>
              <a:rPr dirty="0" sz="900">
                <a:latin typeface="Arial Unicode MS"/>
                <a:cs typeface="Arial Unicode MS"/>
              </a:rPr>
              <a:t>槽中放入</a:t>
            </a:r>
            <a:r>
              <a:rPr dirty="0" sz="900" spc="-10">
                <a:latin typeface="Arial Unicode MS"/>
                <a:cs typeface="Arial Unicode MS"/>
              </a:rPr>
              <a:t>标</a:t>
            </a:r>
            <a:r>
              <a:rPr dirty="0" sz="900">
                <a:latin typeface="Arial Unicode MS"/>
                <a:cs typeface="Arial Unicode MS"/>
              </a:rPr>
              <a:t>签、资</a:t>
            </a:r>
            <a:r>
              <a:rPr dirty="0" sz="900" spc="-10">
                <a:latin typeface="Arial Unicode MS"/>
                <a:cs typeface="Arial Unicode MS"/>
              </a:rPr>
              <a:t>产</a:t>
            </a:r>
            <a:r>
              <a:rPr dirty="0" sz="900">
                <a:latin typeface="Arial Unicode MS"/>
                <a:cs typeface="Arial Unicode MS"/>
              </a:rPr>
              <a:t>标签、印</a:t>
            </a:r>
            <a:r>
              <a:rPr dirty="0" sz="900" spc="-10">
                <a:latin typeface="Arial Unicode MS"/>
                <a:cs typeface="Arial Unicode MS"/>
              </a:rPr>
              <a:t>刷</a:t>
            </a:r>
            <a:r>
              <a:rPr dirty="0" sz="900">
                <a:latin typeface="Arial Unicode MS"/>
                <a:cs typeface="Arial Unicode MS"/>
              </a:rPr>
              <a:t>品、贴纸</a:t>
            </a:r>
            <a:r>
              <a:rPr dirty="0" sz="900" spc="-10">
                <a:latin typeface="Arial Unicode MS"/>
                <a:cs typeface="Arial Unicode MS"/>
              </a:rPr>
              <a:t>等</a:t>
            </a:r>
            <a:r>
              <a:rPr dirty="0" sz="900">
                <a:latin typeface="Arial Unicode MS"/>
                <a:cs typeface="Arial Unicode MS"/>
              </a:rPr>
              <a:t>物品）可</a:t>
            </a:r>
            <a:r>
              <a:rPr dirty="0" sz="900" spc="-10">
                <a:latin typeface="Arial Unicode MS"/>
                <a:cs typeface="Arial Unicode MS"/>
              </a:rPr>
              <a:t>能</a:t>
            </a:r>
            <a:r>
              <a:rPr dirty="0" sz="900">
                <a:latin typeface="Arial Unicode MS"/>
                <a:cs typeface="Arial Unicode MS"/>
              </a:rPr>
              <a:t>会影响设</a:t>
            </a:r>
            <a:r>
              <a:rPr dirty="0" sz="900" spc="-10">
                <a:latin typeface="Arial Unicode MS"/>
                <a:cs typeface="Arial Unicode MS"/>
              </a:rPr>
              <a:t>备</a:t>
            </a:r>
            <a:r>
              <a:rPr dirty="0" sz="900">
                <a:latin typeface="Arial Unicode MS"/>
                <a:cs typeface="Arial Unicode MS"/>
              </a:rPr>
              <a:t>或附件的</a:t>
            </a:r>
            <a:r>
              <a:rPr dirty="0" sz="900" spc="-10">
                <a:latin typeface="Arial Unicode MS"/>
                <a:cs typeface="Arial Unicode MS"/>
              </a:rPr>
              <a:t>预</a:t>
            </a:r>
            <a:r>
              <a:rPr dirty="0" sz="900">
                <a:latin typeface="Arial Unicode MS"/>
                <a:cs typeface="Arial Unicode MS"/>
              </a:rPr>
              <a:t>期 性</a:t>
            </a:r>
            <a:r>
              <a:rPr dirty="0" sz="900" spc="-10">
                <a:latin typeface="Arial Unicode MS"/>
                <a:cs typeface="Arial Unicode MS"/>
              </a:rPr>
              <a:t>能</a:t>
            </a:r>
            <a:r>
              <a:rPr dirty="0" sz="900">
                <a:latin typeface="Arial Unicode MS"/>
                <a:cs typeface="Arial Unicode MS"/>
              </a:rPr>
              <a:t>。密封（</a:t>
            </a:r>
            <a:r>
              <a:rPr dirty="0" sz="900" spc="-10">
                <a:latin typeface="Arial Unicode MS"/>
                <a:cs typeface="Arial Unicode MS"/>
              </a:rPr>
              <a:t>入</a:t>
            </a:r>
            <a:r>
              <a:rPr dirty="0" sz="900">
                <a:latin typeface="Arial Unicode MS"/>
                <a:cs typeface="Arial Unicode MS"/>
              </a:rPr>
              <a:t>侵保护</a:t>
            </a:r>
            <a:r>
              <a:rPr dirty="0" sz="900" spc="-70">
                <a:latin typeface="Arial Unicode MS"/>
                <a:cs typeface="Arial Unicode MS"/>
              </a:rPr>
              <a:t> </a:t>
            </a:r>
            <a:r>
              <a:rPr dirty="0" sz="900">
                <a:latin typeface="Arial Unicode MS"/>
                <a:cs typeface="Arial Unicode MS"/>
              </a:rPr>
              <a:t>(IP)）</a:t>
            </a:r>
            <a:r>
              <a:rPr dirty="0" sz="900" spc="-10">
                <a:latin typeface="Arial Unicode MS"/>
                <a:cs typeface="Arial Unicode MS"/>
              </a:rPr>
              <a:t>、</a:t>
            </a:r>
            <a:r>
              <a:rPr dirty="0" sz="900">
                <a:latin typeface="Arial Unicode MS"/>
                <a:cs typeface="Arial Unicode MS"/>
              </a:rPr>
              <a:t>耐冲击性</a:t>
            </a:r>
            <a:r>
              <a:rPr dirty="0" sz="900" spc="-10">
                <a:latin typeface="Arial Unicode MS"/>
                <a:cs typeface="Arial Unicode MS"/>
              </a:rPr>
              <a:t>能</a:t>
            </a:r>
            <a:r>
              <a:rPr dirty="0" sz="900">
                <a:latin typeface="Arial Unicode MS"/>
                <a:cs typeface="Arial Unicode MS"/>
              </a:rPr>
              <a:t>（跌落和</a:t>
            </a:r>
            <a:r>
              <a:rPr dirty="0" sz="900" spc="-10">
                <a:latin typeface="Arial Unicode MS"/>
                <a:cs typeface="Arial Unicode MS"/>
              </a:rPr>
              <a:t>滚</a:t>
            </a:r>
            <a:r>
              <a:rPr dirty="0" sz="900">
                <a:latin typeface="Arial Unicode MS"/>
                <a:cs typeface="Arial Unicode MS"/>
              </a:rPr>
              <a:t>落）、</a:t>
            </a:r>
            <a:r>
              <a:rPr dirty="0" sz="900" spc="-10">
                <a:latin typeface="Arial Unicode MS"/>
                <a:cs typeface="Arial Unicode MS"/>
              </a:rPr>
              <a:t>功</a:t>
            </a:r>
            <a:r>
              <a:rPr dirty="0" sz="900">
                <a:latin typeface="Arial Unicode MS"/>
                <a:cs typeface="Arial Unicode MS"/>
              </a:rPr>
              <a:t>能、温度</a:t>
            </a:r>
            <a:r>
              <a:rPr dirty="0" sz="900" spc="-10">
                <a:latin typeface="Arial Unicode MS"/>
                <a:cs typeface="Arial Unicode MS"/>
              </a:rPr>
              <a:t>耐</a:t>
            </a:r>
            <a:r>
              <a:rPr dirty="0" sz="900">
                <a:latin typeface="Arial Unicode MS"/>
                <a:cs typeface="Arial Unicode MS"/>
              </a:rPr>
              <a:t>受性等性</a:t>
            </a:r>
            <a:r>
              <a:rPr dirty="0" sz="900" spc="-10">
                <a:latin typeface="Arial Unicode MS"/>
                <a:cs typeface="Arial Unicode MS"/>
              </a:rPr>
              <a:t>能</a:t>
            </a:r>
            <a:r>
              <a:rPr dirty="0" sz="900">
                <a:latin typeface="Arial Unicode MS"/>
                <a:cs typeface="Arial Unicode MS"/>
              </a:rPr>
              <a:t>级别可能</a:t>
            </a:r>
            <a:r>
              <a:rPr dirty="0" sz="900" spc="-10">
                <a:latin typeface="Arial Unicode MS"/>
                <a:cs typeface="Arial Unicode MS"/>
              </a:rPr>
              <a:t>会</a:t>
            </a:r>
            <a:r>
              <a:rPr dirty="0" sz="900">
                <a:latin typeface="Arial Unicode MS"/>
                <a:cs typeface="Arial Unicode MS"/>
              </a:rPr>
              <a:t>受到影响</a:t>
            </a:r>
            <a:r>
              <a:rPr dirty="0" sz="900" spc="-10">
                <a:latin typeface="Arial Unicode MS"/>
                <a:cs typeface="Arial Unicode MS"/>
              </a:rPr>
              <a:t>。</a:t>
            </a:r>
            <a:r>
              <a:rPr dirty="0" sz="900">
                <a:latin typeface="Arial Unicode MS"/>
                <a:cs typeface="Arial Unicode MS"/>
              </a:rPr>
              <a:t>请勿将任何 标</a:t>
            </a:r>
            <a:r>
              <a:rPr dirty="0" sz="900" spc="-10">
                <a:latin typeface="Arial Unicode MS"/>
                <a:cs typeface="Arial Unicode MS"/>
              </a:rPr>
              <a:t>签</a:t>
            </a:r>
            <a:r>
              <a:rPr dirty="0" sz="900">
                <a:latin typeface="Arial Unicode MS"/>
                <a:cs typeface="Arial Unicode MS"/>
              </a:rPr>
              <a:t>、资产标</a:t>
            </a:r>
            <a:r>
              <a:rPr dirty="0" sz="900" spc="-10">
                <a:latin typeface="Arial Unicode MS"/>
                <a:cs typeface="Arial Unicode MS"/>
              </a:rPr>
              <a:t>签</a:t>
            </a:r>
            <a:r>
              <a:rPr dirty="0" sz="900">
                <a:latin typeface="Arial Unicode MS"/>
                <a:cs typeface="Arial Unicode MS"/>
              </a:rPr>
              <a:t>、印刷品</a:t>
            </a:r>
            <a:r>
              <a:rPr dirty="0" sz="900" spc="-10">
                <a:latin typeface="Arial Unicode MS"/>
                <a:cs typeface="Arial Unicode MS"/>
              </a:rPr>
              <a:t>、</a:t>
            </a:r>
            <a:r>
              <a:rPr dirty="0" sz="900">
                <a:latin typeface="Arial Unicode MS"/>
                <a:cs typeface="Arial Unicode MS"/>
              </a:rPr>
              <a:t>贴纸等物</a:t>
            </a:r>
            <a:r>
              <a:rPr dirty="0" sz="900" spc="-10">
                <a:latin typeface="Arial Unicode MS"/>
                <a:cs typeface="Arial Unicode MS"/>
              </a:rPr>
              <a:t>品</a:t>
            </a:r>
            <a:r>
              <a:rPr dirty="0" sz="900">
                <a:latin typeface="Arial Unicode MS"/>
                <a:cs typeface="Arial Unicode MS"/>
              </a:rPr>
              <a:t>放入电池</a:t>
            </a:r>
            <a:r>
              <a:rPr dirty="0" sz="900" spc="-10">
                <a:latin typeface="Arial Unicode MS"/>
                <a:cs typeface="Arial Unicode MS"/>
              </a:rPr>
              <a:t>槽</a:t>
            </a:r>
            <a:r>
              <a:rPr dirty="0" sz="900">
                <a:latin typeface="Arial Unicode MS"/>
                <a:cs typeface="Arial Unicode MS"/>
              </a:rPr>
              <a:t>中。</a:t>
            </a:r>
            <a:endParaRPr sz="900">
              <a:latin typeface="Arial Unicode MS"/>
              <a:cs typeface="Arial Unicode MS"/>
            </a:endParaRPr>
          </a:p>
          <a:p>
            <a:pPr marL="469900">
              <a:lnSpc>
                <a:spcPct val="100000"/>
              </a:lnSpc>
              <a:spcBef>
                <a:spcPts val="800"/>
              </a:spcBef>
            </a:pPr>
            <a:r>
              <a:rPr dirty="0" sz="1000" spc="-5">
                <a:latin typeface="Arial Unicode MS"/>
                <a:cs typeface="Arial Unicode MS"/>
              </a:rPr>
              <a:t>1.</a:t>
            </a:r>
            <a:r>
              <a:rPr dirty="0" sz="1000" spc="5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将</a:t>
            </a:r>
            <a:r>
              <a:rPr dirty="0" sz="1000">
                <a:latin typeface="Arial Unicode MS"/>
                <a:cs typeface="Arial Unicode MS"/>
              </a:rPr>
              <a:t>电池插</a:t>
            </a:r>
            <a:r>
              <a:rPr dirty="0" sz="1000" spc="-5">
                <a:latin typeface="Arial Unicode MS"/>
                <a:cs typeface="Arial Unicode MS"/>
              </a:rPr>
              <a:t>入</a:t>
            </a:r>
            <a:r>
              <a:rPr dirty="0" sz="1000">
                <a:latin typeface="Arial Unicode MS"/>
                <a:cs typeface="Arial Unicode MS"/>
              </a:rPr>
              <a:t>设备</a:t>
            </a:r>
            <a:r>
              <a:rPr dirty="0" sz="1000" spc="-5">
                <a:latin typeface="Arial Unicode MS"/>
                <a:cs typeface="Arial Unicode MS"/>
              </a:rPr>
              <a:t>背</a:t>
            </a:r>
            <a:r>
              <a:rPr dirty="0" sz="1000">
                <a:latin typeface="Arial Unicode MS"/>
                <a:cs typeface="Arial Unicode MS"/>
              </a:rPr>
              <a:t>面的</a:t>
            </a:r>
            <a:r>
              <a:rPr dirty="0" sz="1000" spc="-5">
                <a:latin typeface="Arial Unicode MS"/>
                <a:cs typeface="Arial Unicode MS"/>
              </a:rPr>
              <a:t>电</a:t>
            </a:r>
            <a:r>
              <a:rPr dirty="0" sz="1000">
                <a:latin typeface="Arial Unicode MS"/>
                <a:cs typeface="Arial Unicode MS"/>
              </a:rPr>
              <a:t>池盒</a:t>
            </a:r>
            <a:r>
              <a:rPr dirty="0" sz="1000" spc="-5">
                <a:latin typeface="Arial Unicode MS"/>
                <a:cs typeface="Arial Unicode MS"/>
              </a:rPr>
              <a:t>中</a:t>
            </a:r>
            <a:r>
              <a:rPr dirty="0" sz="1000" spc="-30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（</a:t>
            </a:r>
            <a:r>
              <a:rPr dirty="0" sz="1000" spc="-5">
                <a:latin typeface="Arial Unicode MS"/>
                <a:cs typeface="Arial Unicode MS"/>
              </a:rPr>
              <a:t>底</a:t>
            </a:r>
            <a:r>
              <a:rPr dirty="0" sz="1000">
                <a:latin typeface="Arial Unicode MS"/>
                <a:cs typeface="Arial Unicode MS"/>
              </a:rPr>
              <a:t>部先</a:t>
            </a:r>
            <a:r>
              <a:rPr dirty="0" sz="1000" spc="-5">
                <a:latin typeface="Arial Unicode MS"/>
                <a:cs typeface="Arial Unicode MS"/>
              </a:rPr>
              <a:t>进</a:t>
            </a:r>
            <a:r>
              <a:rPr dirty="0" sz="1000" spc="-254">
                <a:latin typeface="Arial Unicode MS"/>
                <a:cs typeface="Arial Unicode MS"/>
              </a:rPr>
              <a:t>）</a:t>
            </a:r>
            <a:r>
              <a:rPr dirty="0" sz="1000" spc="-5">
                <a:latin typeface="Arial Unicode MS"/>
                <a:cs typeface="Arial Unicode MS"/>
              </a:rPr>
              <a:t>。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50">
              <a:latin typeface="Arial Unicode MS"/>
              <a:cs typeface="Arial Unicode MS"/>
            </a:endParaRPr>
          </a:p>
          <a:p>
            <a:pPr algn="just" marL="469900">
              <a:lnSpc>
                <a:spcPct val="100000"/>
              </a:lnSpc>
              <a:spcBef>
                <a:spcPts val="5"/>
              </a:spcBef>
            </a:pPr>
            <a:r>
              <a:rPr dirty="0" sz="1000" spc="-5">
                <a:latin typeface="Arial Unicode MS"/>
                <a:cs typeface="Arial Unicode MS"/>
              </a:rPr>
              <a:t>图</a:t>
            </a:r>
            <a:r>
              <a:rPr dirty="0" sz="1000" spc="5">
                <a:latin typeface="Arial Unicode MS"/>
                <a:cs typeface="Arial Unicode MS"/>
              </a:rPr>
              <a:t> </a:t>
            </a:r>
            <a:r>
              <a:rPr dirty="0" sz="1000" spc="-5">
                <a:latin typeface="Arial Unicode MS"/>
                <a:cs typeface="Arial Unicode MS"/>
              </a:rPr>
              <a:t>15</a:t>
            </a:r>
            <a:r>
              <a:rPr dirty="0" sz="1000" spc="10">
                <a:latin typeface="Arial Unicode MS"/>
                <a:cs typeface="Arial Unicode MS"/>
              </a:rPr>
              <a:t> </a:t>
            </a:r>
            <a:r>
              <a:rPr dirty="0" sz="1000">
                <a:latin typeface="Arial Unicode MS"/>
                <a:cs typeface="Arial Unicode MS"/>
              </a:rPr>
              <a:t>将电</a:t>
            </a:r>
            <a:r>
              <a:rPr dirty="0" sz="1000" spc="-5">
                <a:latin typeface="Arial Unicode MS"/>
                <a:cs typeface="Arial Unicode MS"/>
              </a:rPr>
              <a:t>池</a:t>
            </a:r>
            <a:r>
              <a:rPr dirty="0" sz="1000">
                <a:latin typeface="Arial Unicode MS"/>
                <a:cs typeface="Arial Unicode MS"/>
              </a:rPr>
              <a:t>底部</a:t>
            </a:r>
            <a:r>
              <a:rPr dirty="0" sz="1000" spc="-5">
                <a:latin typeface="Arial Unicode MS"/>
                <a:cs typeface="Arial Unicode MS"/>
              </a:rPr>
              <a:t>插</a:t>
            </a:r>
            <a:r>
              <a:rPr dirty="0" sz="1000">
                <a:latin typeface="Arial Unicode MS"/>
                <a:cs typeface="Arial Unicode MS"/>
              </a:rPr>
              <a:t>入电</a:t>
            </a:r>
            <a:r>
              <a:rPr dirty="0" sz="1000" spc="-5">
                <a:latin typeface="Arial Unicode MS"/>
                <a:cs typeface="Arial Unicode MS"/>
              </a:rPr>
              <a:t>池盒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7240016"/>
            <a:ext cx="31299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 Unicode MS"/>
                <a:cs typeface="Arial Unicode MS"/>
              </a:rPr>
              <a:t>2. 将</a:t>
            </a:r>
            <a:r>
              <a:rPr dirty="0" sz="1000">
                <a:latin typeface="Arial Unicode MS"/>
                <a:cs typeface="Arial Unicode MS"/>
              </a:rPr>
              <a:t>电池向</a:t>
            </a:r>
            <a:r>
              <a:rPr dirty="0" sz="1000" spc="-5">
                <a:latin typeface="Arial Unicode MS"/>
                <a:cs typeface="Arial Unicode MS"/>
              </a:rPr>
              <a:t>下</a:t>
            </a:r>
            <a:r>
              <a:rPr dirty="0" sz="1000">
                <a:latin typeface="Arial Unicode MS"/>
                <a:cs typeface="Arial Unicode MS"/>
              </a:rPr>
              <a:t>按入</a:t>
            </a:r>
            <a:r>
              <a:rPr dirty="0" sz="1000" spc="-5">
                <a:latin typeface="Arial Unicode MS"/>
                <a:cs typeface="Arial Unicode MS"/>
              </a:rPr>
              <a:t>电</a:t>
            </a:r>
            <a:r>
              <a:rPr dirty="0" sz="1000">
                <a:latin typeface="Arial Unicode MS"/>
                <a:cs typeface="Arial Unicode MS"/>
              </a:rPr>
              <a:t>池盒</a:t>
            </a:r>
            <a:r>
              <a:rPr dirty="0" sz="1000" spc="-5">
                <a:latin typeface="Arial Unicode MS"/>
                <a:cs typeface="Arial Unicode MS"/>
              </a:rPr>
              <a:t>，</a:t>
            </a:r>
            <a:r>
              <a:rPr dirty="0" sz="1000">
                <a:latin typeface="Arial Unicode MS"/>
                <a:cs typeface="Arial Unicode MS"/>
              </a:rPr>
              <a:t>直到</a:t>
            </a:r>
            <a:r>
              <a:rPr dirty="0" sz="1000" spc="-5">
                <a:latin typeface="Arial Unicode MS"/>
                <a:cs typeface="Arial Unicode MS"/>
              </a:rPr>
              <a:t>电</a:t>
            </a:r>
            <a:r>
              <a:rPr dirty="0" sz="1000">
                <a:latin typeface="Arial Unicode MS"/>
                <a:cs typeface="Arial Unicode MS"/>
              </a:rPr>
              <a:t>池释</a:t>
            </a:r>
            <a:r>
              <a:rPr dirty="0" sz="1000" spc="-5">
                <a:latin typeface="Arial Unicode MS"/>
                <a:cs typeface="Arial Unicode MS"/>
              </a:rPr>
              <a:t>放</a:t>
            </a:r>
            <a:r>
              <a:rPr dirty="0" sz="1000">
                <a:latin typeface="Arial Unicode MS"/>
                <a:cs typeface="Arial Unicode MS"/>
              </a:rPr>
              <a:t>闩锁</a:t>
            </a:r>
            <a:r>
              <a:rPr dirty="0" sz="1000" spc="-5">
                <a:latin typeface="Arial Unicode MS"/>
                <a:cs typeface="Arial Unicode MS"/>
              </a:rPr>
              <a:t>卡</a:t>
            </a:r>
            <a:r>
              <a:rPr dirty="0" sz="1000">
                <a:latin typeface="Arial Unicode MS"/>
                <a:cs typeface="Arial Unicode MS"/>
              </a:rPr>
              <a:t>到位。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00147" y="2021458"/>
            <a:ext cx="1325359" cy="8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69746" y="1941626"/>
            <a:ext cx="3288029" cy="1071880"/>
          </a:xfrm>
          <a:custGeom>
            <a:avLst/>
            <a:gdLst/>
            <a:ahLst/>
            <a:cxnLst/>
            <a:rect l="l" t="t" r="r" b="b"/>
            <a:pathLst>
              <a:path w="3288029" h="1071880">
                <a:moveTo>
                  <a:pt x="1811469" y="31394"/>
                </a:moveTo>
                <a:lnTo>
                  <a:pt x="1799399" y="31394"/>
                </a:lnTo>
                <a:lnTo>
                  <a:pt x="1931339" y="113004"/>
                </a:lnTo>
                <a:lnTo>
                  <a:pt x="1907362" y="131876"/>
                </a:lnTo>
                <a:lnTo>
                  <a:pt x="3283953" y="1071752"/>
                </a:lnTo>
                <a:lnTo>
                  <a:pt x="3287534" y="1066507"/>
                </a:lnTo>
                <a:lnTo>
                  <a:pt x="1918093" y="131521"/>
                </a:lnTo>
                <a:lnTo>
                  <a:pt x="1942401" y="112382"/>
                </a:lnTo>
                <a:lnTo>
                  <a:pt x="1811469" y="31394"/>
                </a:lnTo>
                <a:close/>
              </a:path>
              <a:path w="3288029" h="1071880">
                <a:moveTo>
                  <a:pt x="1692567" y="0"/>
                </a:moveTo>
                <a:lnTo>
                  <a:pt x="0" y="971372"/>
                </a:lnTo>
                <a:lnTo>
                  <a:pt x="3162" y="976871"/>
                </a:lnTo>
                <a:lnTo>
                  <a:pt x="1692490" y="7365"/>
                </a:lnTo>
                <a:lnTo>
                  <a:pt x="1704768" y="7365"/>
                </a:lnTo>
                <a:lnTo>
                  <a:pt x="1692567" y="0"/>
                </a:lnTo>
                <a:close/>
              </a:path>
              <a:path w="3288029" h="1071880">
                <a:moveTo>
                  <a:pt x="1704768" y="7365"/>
                </a:moveTo>
                <a:lnTo>
                  <a:pt x="1692490" y="7365"/>
                </a:lnTo>
                <a:lnTo>
                  <a:pt x="1760905" y="48679"/>
                </a:lnTo>
                <a:lnTo>
                  <a:pt x="1776857" y="41516"/>
                </a:lnTo>
                <a:lnTo>
                  <a:pt x="1761337" y="41516"/>
                </a:lnTo>
                <a:lnTo>
                  <a:pt x="1704768" y="7365"/>
                </a:lnTo>
                <a:close/>
              </a:path>
              <a:path w="3288029" h="1071880">
                <a:moveTo>
                  <a:pt x="1799869" y="24218"/>
                </a:moveTo>
                <a:lnTo>
                  <a:pt x="1761337" y="41516"/>
                </a:lnTo>
                <a:lnTo>
                  <a:pt x="1776857" y="41516"/>
                </a:lnTo>
                <a:lnTo>
                  <a:pt x="1799399" y="31394"/>
                </a:lnTo>
                <a:lnTo>
                  <a:pt x="1811469" y="31394"/>
                </a:lnTo>
                <a:lnTo>
                  <a:pt x="1799869" y="242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05149" y="1988426"/>
            <a:ext cx="1352550" cy="802640"/>
          </a:xfrm>
          <a:custGeom>
            <a:avLst/>
            <a:gdLst/>
            <a:ahLst/>
            <a:cxnLst/>
            <a:rect l="l" t="t" r="r" b="b"/>
            <a:pathLst>
              <a:path w="1352550" h="802639">
                <a:moveTo>
                  <a:pt x="132398" y="7340"/>
                </a:moveTo>
                <a:lnTo>
                  <a:pt x="120713" y="7340"/>
                </a:lnTo>
                <a:lnTo>
                  <a:pt x="1349032" y="802284"/>
                </a:lnTo>
                <a:lnTo>
                  <a:pt x="1352486" y="796950"/>
                </a:lnTo>
                <a:lnTo>
                  <a:pt x="132398" y="7340"/>
                </a:lnTo>
                <a:close/>
              </a:path>
              <a:path w="1352550" h="802639">
                <a:moveTo>
                  <a:pt x="121056" y="0"/>
                </a:moveTo>
                <a:lnTo>
                  <a:pt x="0" y="63080"/>
                </a:lnTo>
                <a:lnTo>
                  <a:pt x="2933" y="68706"/>
                </a:lnTo>
                <a:lnTo>
                  <a:pt x="120713" y="7340"/>
                </a:lnTo>
                <a:lnTo>
                  <a:pt x="132398" y="7340"/>
                </a:lnTo>
                <a:lnTo>
                  <a:pt x="1210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56055" y="1739277"/>
            <a:ext cx="3300095" cy="996950"/>
          </a:xfrm>
          <a:custGeom>
            <a:avLst/>
            <a:gdLst/>
            <a:ahLst/>
            <a:cxnLst/>
            <a:rect l="l" t="t" r="r" b="b"/>
            <a:pathLst>
              <a:path w="3300095" h="996950">
                <a:moveTo>
                  <a:pt x="1777583" y="9232"/>
                </a:moveTo>
                <a:lnTo>
                  <a:pt x="1734959" y="9232"/>
                </a:lnTo>
                <a:lnTo>
                  <a:pt x="1753505" y="11065"/>
                </a:lnTo>
                <a:lnTo>
                  <a:pt x="1771486" y="16505"/>
                </a:lnTo>
                <a:lnTo>
                  <a:pt x="1789879" y="25518"/>
                </a:lnTo>
                <a:lnTo>
                  <a:pt x="1797511" y="30365"/>
                </a:lnTo>
                <a:lnTo>
                  <a:pt x="3030282" y="824517"/>
                </a:lnTo>
                <a:lnTo>
                  <a:pt x="3237877" y="964336"/>
                </a:lnTo>
                <a:lnTo>
                  <a:pt x="3253839" y="974827"/>
                </a:lnTo>
                <a:lnTo>
                  <a:pt x="3266528" y="982525"/>
                </a:lnTo>
                <a:lnTo>
                  <a:pt x="3278532" y="988971"/>
                </a:lnTo>
                <a:lnTo>
                  <a:pt x="3292436" y="995705"/>
                </a:lnTo>
                <a:lnTo>
                  <a:pt x="3294748" y="996797"/>
                </a:lnTo>
                <a:lnTo>
                  <a:pt x="3297504" y="995807"/>
                </a:lnTo>
                <a:lnTo>
                  <a:pt x="3299675" y="991184"/>
                </a:lnTo>
                <a:lnTo>
                  <a:pt x="3298685" y="988428"/>
                </a:lnTo>
                <a:lnTo>
                  <a:pt x="3296373" y="987348"/>
                </a:lnTo>
                <a:lnTo>
                  <a:pt x="3282708" y="980731"/>
                </a:lnTo>
                <a:lnTo>
                  <a:pt x="3271108" y="974507"/>
                </a:lnTo>
                <a:lnTo>
                  <a:pt x="3258806" y="967033"/>
                </a:lnTo>
                <a:lnTo>
                  <a:pt x="3243033" y="956665"/>
                </a:lnTo>
                <a:lnTo>
                  <a:pt x="3051580" y="827570"/>
                </a:lnTo>
                <a:lnTo>
                  <a:pt x="1912585" y="92510"/>
                </a:lnTo>
                <a:lnTo>
                  <a:pt x="1820903" y="34264"/>
                </a:lnTo>
                <a:lnTo>
                  <a:pt x="1812290" y="34264"/>
                </a:lnTo>
                <a:lnTo>
                  <a:pt x="1814766" y="30365"/>
                </a:lnTo>
                <a:lnTo>
                  <a:pt x="1794468" y="17484"/>
                </a:lnTo>
                <a:lnTo>
                  <a:pt x="1777583" y="9232"/>
                </a:lnTo>
                <a:close/>
              </a:path>
              <a:path w="3300095" h="996950">
                <a:moveTo>
                  <a:pt x="1734959" y="0"/>
                </a:moveTo>
                <a:lnTo>
                  <a:pt x="1681510" y="10662"/>
                </a:lnTo>
                <a:lnTo>
                  <a:pt x="800" y="938466"/>
                </a:lnTo>
                <a:lnTo>
                  <a:pt x="0" y="941273"/>
                </a:lnTo>
                <a:lnTo>
                  <a:pt x="2463" y="945743"/>
                </a:lnTo>
                <a:lnTo>
                  <a:pt x="5283" y="946543"/>
                </a:lnTo>
                <a:lnTo>
                  <a:pt x="1663856" y="27520"/>
                </a:lnTo>
                <a:lnTo>
                  <a:pt x="1662010" y="23266"/>
                </a:lnTo>
                <a:lnTo>
                  <a:pt x="1674663" y="23266"/>
                </a:lnTo>
                <a:lnTo>
                  <a:pt x="1684585" y="19375"/>
                </a:lnTo>
                <a:lnTo>
                  <a:pt x="1703101" y="13676"/>
                </a:lnTo>
                <a:lnTo>
                  <a:pt x="1719760" y="10327"/>
                </a:lnTo>
                <a:lnTo>
                  <a:pt x="1734959" y="9232"/>
                </a:lnTo>
                <a:lnTo>
                  <a:pt x="1777583" y="9232"/>
                </a:lnTo>
                <a:lnTo>
                  <a:pt x="1774899" y="7921"/>
                </a:lnTo>
                <a:lnTo>
                  <a:pt x="1755346" y="2011"/>
                </a:lnTo>
                <a:lnTo>
                  <a:pt x="1734959" y="0"/>
                </a:lnTo>
                <a:close/>
              </a:path>
              <a:path w="3300095" h="996950">
                <a:moveTo>
                  <a:pt x="1814766" y="30365"/>
                </a:moveTo>
                <a:lnTo>
                  <a:pt x="1812290" y="34264"/>
                </a:lnTo>
                <a:lnTo>
                  <a:pt x="1814906" y="30454"/>
                </a:lnTo>
                <a:lnTo>
                  <a:pt x="1814766" y="30365"/>
                </a:lnTo>
                <a:close/>
              </a:path>
              <a:path w="3300095" h="996950">
                <a:moveTo>
                  <a:pt x="1814766" y="30365"/>
                </a:moveTo>
                <a:lnTo>
                  <a:pt x="1814906" y="30454"/>
                </a:lnTo>
                <a:lnTo>
                  <a:pt x="1812290" y="34264"/>
                </a:lnTo>
                <a:lnTo>
                  <a:pt x="1820903" y="34264"/>
                </a:lnTo>
                <a:lnTo>
                  <a:pt x="1814766" y="30365"/>
                </a:lnTo>
                <a:close/>
              </a:path>
              <a:path w="3300095" h="996950">
                <a:moveTo>
                  <a:pt x="1662010" y="23266"/>
                </a:moveTo>
                <a:lnTo>
                  <a:pt x="1663814" y="27520"/>
                </a:lnTo>
                <a:lnTo>
                  <a:pt x="1663958" y="27464"/>
                </a:lnTo>
                <a:lnTo>
                  <a:pt x="1664246" y="27305"/>
                </a:lnTo>
                <a:lnTo>
                  <a:pt x="1662010" y="23266"/>
                </a:lnTo>
                <a:close/>
              </a:path>
              <a:path w="3300095" h="996950">
                <a:moveTo>
                  <a:pt x="1663958" y="27464"/>
                </a:moveTo>
                <a:lnTo>
                  <a:pt x="1663814" y="27520"/>
                </a:lnTo>
                <a:lnTo>
                  <a:pt x="1663958" y="27464"/>
                </a:lnTo>
                <a:close/>
              </a:path>
              <a:path w="3300095" h="996950">
                <a:moveTo>
                  <a:pt x="1674663" y="23266"/>
                </a:moveTo>
                <a:lnTo>
                  <a:pt x="1662010" y="23266"/>
                </a:lnTo>
                <a:lnTo>
                  <a:pt x="1664246" y="27305"/>
                </a:lnTo>
                <a:lnTo>
                  <a:pt x="1663958" y="27464"/>
                </a:lnTo>
                <a:lnTo>
                  <a:pt x="1674663" y="2326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83877" y="2010956"/>
            <a:ext cx="1266825" cy="831215"/>
          </a:xfrm>
          <a:custGeom>
            <a:avLst/>
            <a:gdLst/>
            <a:ahLst/>
            <a:cxnLst/>
            <a:rect l="l" t="t" r="r" b="b"/>
            <a:pathLst>
              <a:path w="1266825" h="831214">
                <a:moveTo>
                  <a:pt x="3365" y="0"/>
                </a:moveTo>
                <a:lnTo>
                  <a:pt x="0" y="5156"/>
                </a:lnTo>
                <a:lnTo>
                  <a:pt x="1263345" y="831049"/>
                </a:lnTo>
                <a:lnTo>
                  <a:pt x="1266723" y="825893"/>
                </a:lnTo>
                <a:lnTo>
                  <a:pt x="33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03133" y="1820329"/>
            <a:ext cx="1731645" cy="770890"/>
          </a:xfrm>
          <a:custGeom>
            <a:avLst/>
            <a:gdLst/>
            <a:ahLst/>
            <a:cxnLst/>
            <a:rect l="l" t="t" r="r" b="b"/>
            <a:pathLst>
              <a:path w="1731645" h="770889">
                <a:moveTo>
                  <a:pt x="1221333" y="33934"/>
                </a:moveTo>
                <a:lnTo>
                  <a:pt x="1001293" y="152615"/>
                </a:lnTo>
                <a:lnTo>
                  <a:pt x="999718" y="154660"/>
                </a:lnTo>
                <a:lnTo>
                  <a:pt x="1000175" y="157187"/>
                </a:lnTo>
                <a:lnTo>
                  <a:pt x="1017358" y="182587"/>
                </a:lnTo>
                <a:lnTo>
                  <a:pt x="533" y="765251"/>
                </a:lnTo>
                <a:lnTo>
                  <a:pt x="0" y="767194"/>
                </a:lnTo>
                <a:lnTo>
                  <a:pt x="1739" y="770229"/>
                </a:lnTo>
                <a:lnTo>
                  <a:pt x="3682" y="770762"/>
                </a:lnTo>
                <a:lnTo>
                  <a:pt x="1023493" y="186397"/>
                </a:lnTo>
                <a:lnTo>
                  <a:pt x="1025004" y="184365"/>
                </a:lnTo>
                <a:lnTo>
                  <a:pt x="1024547" y="181863"/>
                </a:lnTo>
                <a:lnTo>
                  <a:pt x="1007402" y="156540"/>
                </a:lnTo>
                <a:lnTo>
                  <a:pt x="1221270" y="41173"/>
                </a:lnTo>
                <a:lnTo>
                  <a:pt x="1231047" y="41173"/>
                </a:lnTo>
                <a:lnTo>
                  <a:pt x="1222756" y="34086"/>
                </a:lnTo>
                <a:lnTo>
                  <a:pt x="1221333" y="33934"/>
                </a:lnTo>
                <a:close/>
              </a:path>
              <a:path w="1731645" h="770889">
                <a:moveTo>
                  <a:pt x="1463601" y="6464"/>
                </a:moveTo>
                <a:lnTo>
                  <a:pt x="1451584" y="6464"/>
                </a:lnTo>
                <a:lnTo>
                  <a:pt x="1727746" y="178765"/>
                </a:lnTo>
                <a:lnTo>
                  <a:pt x="1729701" y="178307"/>
                </a:lnTo>
                <a:lnTo>
                  <a:pt x="1731568" y="175336"/>
                </a:lnTo>
                <a:lnTo>
                  <a:pt x="1731111" y="173367"/>
                </a:lnTo>
                <a:lnTo>
                  <a:pt x="1463601" y="6464"/>
                </a:lnTo>
                <a:close/>
              </a:path>
              <a:path w="1731645" h="770889">
                <a:moveTo>
                  <a:pt x="1231047" y="41173"/>
                </a:moveTo>
                <a:lnTo>
                  <a:pt x="1221270" y="41173"/>
                </a:lnTo>
                <a:lnTo>
                  <a:pt x="1246809" y="62991"/>
                </a:lnTo>
                <a:lnTo>
                  <a:pt x="1248219" y="63144"/>
                </a:lnTo>
                <a:lnTo>
                  <a:pt x="1261692" y="55905"/>
                </a:lnTo>
                <a:lnTo>
                  <a:pt x="1248283" y="55905"/>
                </a:lnTo>
                <a:lnTo>
                  <a:pt x="1231047" y="41173"/>
                </a:lnTo>
                <a:close/>
              </a:path>
              <a:path w="1731645" h="770889">
                <a:moveTo>
                  <a:pt x="1352156" y="5727"/>
                </a:moveTo>
                <a:lnTo>
                  <a:pt x="1348651" y="5727"/>
                </a:lnTo>
                <a:lnTo>
                  <a:pt x="1345095" y="5854"/>
                </a:lnTo>
                <a:lnTo>
                  <a:pt x="1341539" y="6121"/>
                </a:lnTo>
                <a:lnTo>
                  <a:pt x="1340269" y="6489"/>
                </a:lnTo>
                <a:lnTo>
                  <a:pt x="1248283" y="55905"/>
                </a:lnTo>
                <a:lnTo>
                  <a:pt x="1261692" y="55905"/>
                </a:lnTo>
                <a:lnTo>
                  <a:pt x="1342580" y="12445"/>
                </a:lnTo>
                <a:lnTo>
                  <a:pt x="1341996" y="12445"/>
                </a:lnTo>
                <a:lnTo>
                  <a:pt x="1341767" y="9283"/>
                </a:lnTo>
                <a:lnTo>
                  <a:pt x="1385867" y="9283"/>
                </a:lnTo>
                <a:lnTo>
                  <a:pt x="1377879" y="7690"/>
                </a:lnTo>
                <a:lnTo>
                  <a:pt x="1352156" y="5727"/>
                </a:lnTo>
                <a:close/>
              </a:path>
              <a:path w="1731645" h="770889">
                <a:moveTo>
                  <a:pt x="1399731" y="12077"/>
                </a:moveTo>
                <a:lnTo>
                  <a:pt x="1352156" y="12077"/>
                </a:lnTo>
                <a:lnTo>
                  <a:pt x="1364879" y="12599"/>
                </a:lnTo>
                <a:lnTo>
                  <a:pt x="1376957" y="13974"/>
                </a:lnTo>
                <a:lnTo>
                  <a:pt x="1415681" y="23456"/>
                </a:lnTo>
                <a:lnTo>
                  <a:pt x="1417535" y="24180"/>
                </a:lnTo>
                <a:lnTo>
                  <a:pt x="1420253" y="24002"/>
                </a:lnTo>
                <a:lnTo>
                  <a:pt x="1425199" y="21234"/>
                </a:lnTo>
                <a:lnTo>
                  <a:pt x="1418704" y="21234"/>
                </a:lnTo>
                <a:lnTo>
                  <a:pt x="1417154" y="18465"/>
                </a:lnTo>
                <a:lnTo>
                  <a:pt x="1418410" y="17762"/>
                </a:lnTo>
                <a:lnTo>
                  <a:pt x="1414253" y="16291"/>
                </a:lnTo>
                <a:lnTo>
                  <a:pt x="1399731" y="12077"/>
                </a:lnTo>
                <a:close/>
              </a:path>
              <a:path w="1731645" h="770889">
                <a:moveTo>
                  <a:pt x="1418410" y="17762"/>
                </a:moveTo>
                <a:lnTo>
                  <a:pt x="1417154" y="18465"/>
                </a:lnTo>
                <a:lnTo>
                  <a:pt x="1418704" y="21234"/>
                </a:lnTo>
                <a:lnTo>
                  <a:pt x="1419860" y="18275"/>
                </a:lnTo>
                <a:lnTo>
                  <a:pt x="1418410" y="17762"/>
                </a:lnTo>
                <a:close/>
              </a:path>
              <a:path w="1731645" h="770889">
                <a:moveTo>
                  <a:pt x="1450124" y="0"/>
                </a:moveTo>
                <a:lnTo>
                  <a:pt x="1418410" y="17762"/>
                </a:lnTo>
                <a:lnTo>
                  <a:pt x="1419860" y="18275"/>
                </a:lnTo>
                <a:lnTo>
                  <a:pt x="1418704" y="21234"/>
                </a:lnTo>
                <a:lnTo>
                  <a:pt x="1425199" y="21234"/>
                </a:lnTo>
                <a:lnTo>
                  <a:pt x="1451584" y="6464"/>
                </a:lnTo>
                <a:lnTo>
                  <a:pt x="1463601" y="6464"/>
                </a:lnTo>
                <a:lnTo>
                  <a:pt x="1453362" y="76"/>
                </a:lnTo>
                <a:lnTo>
                  <a:pt x="1450124" y="0"/>
                </a:lnTo>
                <a:close/>
              </a:path>
              <a:path w="1731645" h="770889">
                <a:moveTo>
                  <a:pt x="1341767" y="9283"/>
                </a:moveTo>
                <a:lnTo>
                  <a:pt x="1341996" y="12445"/>
                </a:lnTo>
                <a:lnTo>
                  <a:pt x="1342675" y="12395"/>
                </a:lnTo>
                <a:lnTo>
                  <a:pt x="1343266" y="12077"/>
                </a:lnTo>
                <a:lnTo>
                  <a:pt x="1341767" y="9283"/>
                </a:lnTo>
                <a:close/>
              </a:path>
              <a:path w="1731645" h="770889">
                <a:moveTo>
                  <a:pt x="1342675" y="12395"/>
                </a:moveTo>
                <a:lnTo>
                  <a:pt x="1341996" y="12445"/>
                </a:lnTo>
                <a:lnTo>
                  <a:pt x="1342580" y="12445"/>
                </a:lnTo>
                <a:close/>
              </a:path>
              <a:path w="1731645" h="770889">
                <a:moveTo>
                  <a:pt x="1385867" y="9283"/>
                </a:moveTo>
                <a:lnTo>
                  <a:pt x="1341767" y="9283"/>
                </a:lnTo>
                <a:lnTo>
                  <a:pt x="1343266" y="12077"/>
                </a:lnTo>
                <a:lnTo>
                  <a:pt x="1342675" y="12395"/>
                </a:lnTo>
                <a:lnTo>
                  <a:pt x="1345399" y="12191"/>
                </a:lnTo>
                <a:lnTo>
                  <a:pt x="1348790" y="12077"/>
                </a:lnTo>
                <a:lnTo>
                  <a:pt x="1399731" y="12077"/>
                </a:lnTo>
                <a:lnTo>
                  <a:pt x="1399419" y="11987"/>
                </a:lnTo>
                <a:lnTo>
                  <a:pt x="1385867" y="92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43199" y="1802396"/>
            <a:ext cx="127939" cy="1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81085" y="2496540"/>
            <a:ext cx="143675" cy="88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04819" y="2249161"/>
            <a:ext cx="307340" cy="490220"/>
          </a:xfrm>
          <a:custGeom>
            <a:avLst/>
            <a:gdLst/>
            <a:ahLst/>
            <a:cxnLst/>
            <a:rect l="l" t="t" r="r" b="b"/>
            <a:pathLst>
              <a:path w="307339" h="490219">
                <a:moveTo>
                  <a:pt x="80903" y="0"/>
                </a:moveTo>
                <a:lnTo>
                  <a:pt x="20197" y="12815"/>
                </a:lnTo>
                <a:lnTo>
                  <a:pt x="0" y="27631"/>
                </a:lnTo>
                <a:lnTo>
                  <a:pt x="24704" y="59860"/>
                </a:lnTo>
                <a:lnTo>
                  <a:pt x="53043" y="95650"/>
                </a:lnTo>
                <a:lnTo>
                  <a:pt x="83403" y="134373"/>
                </a:lnTo>
                <a:lnTo>
                  <a:pt x="114166" y="175397"/>
                </a:lnTo>
                <a:lnTo>
                  <a:pt x="143719" y="218094"/>
                </a:lnTo>
                <a:lnTo>
                  <a:pt x="170444" y="261833"/>
                </a:lnTo>
                <a:lnTo>
                  <a:pt x="192726" y="305985"/>
                </a:lnTo>
                <a:lnTo>
                  <a:pt x="208950" y="349920"/>
                </a:lnTo>
                <a:lnTo>
                  <a:pt x="217500" y="393010"/>
                </a:lnTo>
                <a:lnTo>
                  <a:pt x="192049" y="408808"/>
                </a:lnTo>
                <a:lnTo>
                  <a:pt x="256260" y="489682"/>
                </a:lnTo>
                <a:lnTo>
                  <a:pt x="302228" y="351709"/>
                </a:lnTo>
                <a:lnTo>
                  <a:pt x="284022" y="351709"/>
                </a:lnTo>
                <a:lnTo>
                  <a:pt x="275813" y="308635"/>
                </a:lnTo>
                <a:lnTo>
                  <a:pt x="259768" y="264326"/>
                </a:lnTo>
                <a:lnTo>
                  <a:pt x="237523" y="219498"/>
                </a:lnTo>
                <a:lnTo>
                  <a:pt x="210712" y="174866"/>
                </a:lnTo>
                <a:lnTo>
                  <a:pt x="180970" y="131144"/>
                </a:lnTo>
                <a:lnTo>
                  <a:pt x="149932" y="89048"/>
                </a:lnTo>
                <a:lnTo>
                  <a:pt x="119233" y="49292"/>
                </a:lnTo>
                <a:lnTo>
                  <a:pt x="90508" y="12592"/>
                </a:lnTo>
                <a:lnTo>
                  <a:pt x="80903" y="0"/>
                </a:lnTo>
                <a:close/>
              </a:path>
              <a:path w="307339" h="490219">
                <a:moveTo>
                  <a:pt x="306971" y="337473"/>
                </a:moveTo>
                <a:lnTo>
                  <a:pt x="284022" y="351709"/>
                </a:lnTo>
                <a:lnTo>
                  <a:pt x="302228" y="351709"/>
                </a:lnTo>
                <a:lnTo>
                  <a:pt x="306971" y="337473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87864" y="2245405"/>
            <a:ext cx="342265" cy="511175"/>
          </a:xfrm>
          <a:custGeom>
            <a:avLst/>
            <a:gdLst/>
            <a:ahLst/>
            <a:cxnLst/>
            <a:rect l="l" t="t" r="r" b="b"/>
            <a:pathLst>
              <a:path w="342264" h="511175">
                <a:moveTo>
                  <a:pt x="216045" y="388803"/>
                </a:moveTo>
                <a:lnTo>
                  <a:pt x="196316" y="401045"/>
                </a:lnTo>
                <a:lnTo>
                  <a:pt x="193573" y="405109"/>
                </a:lnTo>
                <a:lnTo>
                  <a:pt x="191960" y="414380"/>
                </a:lnTo>
                <a:lnTo>
                  <a:pt x="193167" y="419130"/>
                </a:lnTo>
                <a:lnTo>
                  <a:pt x="264071" y="508411"/>
                </a:lnTo>
                <a:lnTo>
                  <a:pt x="270129" y="510710"/>
                </a:lnTo>
                <a:lnTo>
                  <a:pt x="282028" y="508614"/>
                </a:lnTo>
                <a:lnTo>
                  <a:pt x="286931" y="504385"/>
                </a:lnTo>
                <a:lnTo>
                  <a:pt x="301931" y="459364"/>
                </a:lnTo>
                <a:lnTo>
                  <a:pt x="267195" y="459364"/>
                </a:lnTo>
                <a:lnTo>
                  <a:pt x="233413" y="416806"/>
                </a:lnTo>
                <a:lnTo>
                  <a:pt x="248462" y="407472"/>
                </a:lnTo>
                <a:lnTo>
                  <a:pt x="251460" y="401376"/>
                </a:lnTo>
                <a:lnTo>
                  <a:pt x="251166" y="398378"/>
                </a:lnTo>
                <a:lnTo>
                  <a:pt x="218059" y="398378"/>
                </a:lnTo>
                <a:lnTo>
                  <a:pt x="216045" y="388803"/>
                </a:lnTo>
                <a:close/>
              </a:path>
              <a:path w="342264" h="511175">
                <a:moveTo>
                  <a:pt x="296434" y="371610"/>
                </a:moveTo>
                <a:lnTo>
                  <a:pt x="267195" y="459364"/>
                </a:lnTo>
                <a:lnTo>
                  <a:pt x="301931" y="459364"/>
                </a:lnTo>
                <a:lnTo>
                  <a:pt x="330785" y="372762"/>
                </a:lnTo>
                <a:lnTo>
                  <a:pt x="298742" y="372762"/>
                </a:lnTo>
                <a:lnTo>
                  <a:pt x="296434" y="371610"/>
                </a:lnTo>
                <a:close/>
              </a:path>
              <a:path w="342264" h="511175">
                <a:moveTo>
                  <a:pt x="225767" y="382770"/>
                </a:moveTo>
                <a:lnTo>
                  <a:pt x="216045" y="388803"/>
                </a:lnTo>
                <a:lnTo>
                  <a:pt x="218059" y="398378"/>
                </a:lnTo>
                <a:lnTo>
                  <a:pt x="234454" y="396765"/>
                </a:lnTo>
                <a:lnTo>
                  <a:pt x="225767" y="382770"/>
                </a:lnTo>
                <a:close/>
              </a:path>
              <a:path w="342264" h="511175">
                <a:moveTo>
                  <a:pt x="248506" y="382770"/>
                </a:moveTo>
                <a:lnTo>
                  <a:pt x="225767" y="382770"/>
                </a:lnTo>
                <a:lnTo>
                  <a:pt x="234454" y="396765"/>
                </a:lnTo>
                <a:lnTo>
                  <a:pt x="218059" y="398378"/>
                </a:lnTo>
                <a:lnTo>
                  <a:pt x="251166" y="398378"/>
                </a:lnTo>
                <a:lnTo>
                  <a:pt x="250850" y="395153"/>
                </a:lnTo>
                <a:lnTo>
                  <a:pt x="248506" y="382770"/>
                </a:lnTo>
                <a:close/>
              </a:path>
              <a:path w="342264" h="511175">
                <a:moveTo>
                  <a:pt x="76275" y="8311"/>
                </a:moveTo>
                <a:lnTo>
                  <a:pt x="1620" y="24072"/>
                </a:lnTo>
                <a:lnTo>
                  <a:pt x="1320" y="24567"/>
                </a:lnTo>
                <a:lnTo>
                  <a:pt x="0" y="33266"/>
                </a:lnTo>
                <a:lnTo>
                  <a:pt x="1079" y="37648"/>
                </a:lnTo>
                <a:lnTo>
                  <a:pt x="3695" y="41191"/>
                </a:lnTo>
                <a:lnTo>
                  <a:pt x="32084" y="78112"/>
                </a:lnTo>
                <a:lnTo>
                  <a:pt x="64528" y="119069"/>
                </a:lnTo>
                <a:lnTo>
                  <a:pt x="98782" y="163219"/>
                </a:lnTo>
                <a:lnTo>
                  <a:pt x="132600" y="209720"/>
                </a:lnTo>
                <a:lnTo>
                  <a:pt x="163689" y="257584"/>
                </a:lnTo>
                <a:lnTo>
                  <a:pt x="189707" y="305778"/>
                </a:lnTo>
                <a:lnTo>
                  <a:pt x="208536" y="353107"/>
                </a:lnTo>
                <a:lnTo>
                  <a:pt x="216045" y="388803"/>
                </a:lnTo>
                <a:lnTo>
                  <a:pt x="225767" y="382770"/>
                </a:lnTo>
                <a:lnTo>
                  <a:pt x="248506" y="382770"/>
                </a:lnTo>
                <a:lnTo>
                  <a:pt x="243004" y="353703"/>
                </a:lnTo>
                <a:lnTo>
                  <a:pt x="228696" y="312253"/>
                </a:lnTo>
                <a:lnTo>
                  <a:pt x="209196" y="271106"/>
                </a:lnTo>
                <a:lnTo>
                  <a:pt x="185775" y="230569"/>
                </a:lnTo>
                <a:lnTo>
                  <a:pt x="159702" y="190949"/>
                </a:lnTo>
                <a:lnTo>
                  <a:pt x="125080" y="143342"/>
                </a:lnTo>
                <a:lnTo>
                  <a:pt x="90313" y="98519"/>
                </a:lnTo>
                <a:lnTo>
                  <a:pt x="57979" y="57715"/>
                </a:lnTo>
                <a:lnTo>
                  <a:pt x="47957" y="44683"/>
                </a:lnTo>
                <a:lnTo>
                  <a:pt x="26695" y="44683"/>
                </a:lnTo>
                <a:lnTo>
                  <a:pt x="16954" y="31386"/>
                </a:lnTo>
                <a:lnTo>
                  <a:pt x="30200" y="21595"/>
                </a:lnTo>
                <a:lnTo>
                  <a:pt x="58168" y="21595"/>
                </a:lnTo>
                <a:lnTo>
                  <a:pt x="76275" y="8311"/>
                </a:lnTo>
                <a:close/>
              </a:path>
              <a:path w="342264" h="511175">
                <a:moveTo>
                  <a:pt x="321106" y="323575"/>
                </a:moveTo>
                <a:lnTo>
                  <a:pt x="313586" y="328245"/>
                </a:lnTo>
                <a:lnTo>
                  <a:pt x="315071" y="338279"/>
                </a:lnTo>
                <a:lnTo>
                  <a:pt x="323926" y="341228"/>
                </a:lnTo>
                <a:lnTo>
                  <a:pt x="332613" y="355224"/>
                </a:lnTo>
                <a:lnTo>
                  <a:pt x="304800" y="372483"/>
                </a:lnTo>
                <a:lnTo>
                  <a:pt x="298742" y="372762"/>
                </a:lnTo>
                <a:lnTo>
                  <a:pt x="330785" y="372762"/>
                </a:lnTo>
                <a:lnTo>
                  <a:pt x="341744" y="339869"/>
                </a:lnTo>
                <a:lnTo>
                  <a:pt x="339559" y="332580"/>
                </a:lnTo>
                <a:lnTo>
                  <a:pt x="328714" y="324007"/>
                </a:lnTo>
                <a:lnTo>
                  <a:pt x="321106" y="323575"/>
                </a:lnTo>
                <a:close/>
              </a:path>
              <a:path w="342264" h="511175">
                <a:moveTo>
                  <a:pt x="115649" y="0"/>
                </a:moveTo>
                <a:lnTo>
                  <a:pt x="80041" y="7517"/>
                </a:lnTo>
                <a:lnTo>
                  <a:pt x="97905" y="30877"/>
                </a:lnTo>
                <a:lnTo>
                  <a:pt x="130752" y="72858"/>
                </a:lnTo>
                <a:lnTo>
                  <a:pt x="165362" y="118183"/>
                </a:lnTo>
                <a:lnTo>
                  <a:pt x="199453" y="165879"/>
                </a:lnTo>
                <a:lnTo>
                  <a:pt x="230685" y="214833"/>
                </a:lnTo>
                <a:lnTo>
                  <a:pt x="256755" y="263873"/>
                </a:lnTo>
                <a:lnTo>
                  <a:pt x="275391" y="311699"/>
                </a:lnTo>
                <a:lnTo>
                  <a:pt x="284568" y="356926"/>
                </a:lnTo>
                <a:lnTo>
                  <a:pt x="285076" y="362628"/>
                </a:lnTo>
                <a:lnTo>
                  <a:pt x="288493" y="367644"/>
                </a:lnTo>
                <a:lnTo>
                  <a:pt x="296434" y="371610"/>
                </a:lnTo>
                <a:lnTo>
                  <a:pt x="301521" y="356343"/>
                </a:lnTo>
                <a:lnTo>
                  <a:pt x="292290" y="341470"/>
                </a:lnTo>
                <a:lnTo>
                  <a:pt x="313586" y="328245"/>
                </a:lnTo>
                <a:lnTo>
                  <a:pt x="297828" y="276018"/>
                </a:lnTo>
                <a:lnTo>
                  <a:pt x="266501" y="210972"/>
                </a:lnTo>
                <a:lnTo>
                  <a:pt x="243339" y="172509"/>
                </a:lnTo>
                <a:lnTo>
                  <a:pt x="218113" y="134903"/>
                </a:lnTo>
                <a:lnTo>
                  <a:pt x="191808" y="98519"/>
                </a:lnTo>
                <a:lnTo>
                  <a:pt x="165401" y="63759"/>
                </a:lnTo>
                <a:lnTo>
                  <a:pt x="116289" y="842"/>
                </a:lnTo>
                <a:lnTo>
                  <a:pt x="115649" y="0"/>
                </a:lnTo>
                <a:close/>
              </a:path>
              <a:path w="342264" h="511175">
                <a:moveTo>
                  <a:pt x="315071" y="338279"/>
                </a:moveTo>
                <a:lnTo>
                  <a:pt x="317398" y="354005"/>
                </a:lnTo>
                <a:lnTo>
                  <a:pt x="301839" y="355388"/>
                </a:lnTo>
                <a:lnTo>
                  <a:pt x="301521" y="356343"/>
                </a:lnTo>
                <a:lnTo>
                  <a:pt x="309664" y="369473"/>
                </a:lnTo>
                <a:lnTo>
                  <a:pt x="332613" y="355224"/>
                </a:lnTo>
                <a:lnTo>
                  <a:pt x="323926" y="341228"/>
                </a:lnTo>
                <a:lnTo>
                  <a:pt x="315071" y="338279"/>
                </a:lnTo>
                <a:close/>
              </a:path>
              <a:path w="342264" h="511175">
                <a:moveTo>
                  <a:pt x="301839" y="355388"/>
                </a:moveTo>
                <a:lnTo>
                  <a:pt x="300977" y="355465"/>
                </a:lnTo>
                <a:lnTo>
                  <a:pt x="301521" y="356343"/>
                </a:lnTo>
                <a:lnTo>
                  <a:pt x="301839" y="355388"/>
                </a:lnTo>
                <a:close/>
              </a:path>
              <a:path w="342264" h="511175">
                <a:moveTo>
                  <a:pt x="308292" y="336021"/>
                </a:moveTo>
                <a:lnTo>
                  <a:pt x="301839" y="355388"/>
                </a:lnTo>
                <a:lnTo>
                  <a:pt x="317398" y="354005"/>
                </a:lnTo>
                <a:lnTo>
                  <a:pt x="315071" y="338279"/>
                </a:lnTo>
                <a:lnTo>
                  <a:pt x="308292" y="336021"/>
                </a:lnTo>
                <a:close/>
              </a:path>
              <a:path w="342264" h="511175">
                <a:moveTo>
                  <a:pt x="30200" y="21595"/>
                </a:moveTo>
                <a:lnTo>
                  <a:pt x="16954" y="31386"/>
                </a:lnTo>
                <a:lnTo>
                  <a:pt x="26695" y="44683"/>
                </a:lnTo>
                <a:lnTo>
                  <a:pt x="40288" y="34712"/>
                </a:lnTo>
                <a:lnTo>
                  <a:pt x="30200" y="21595"/>
                </a:lnTo>
                <a:close/>
              </a:path>
              <a:path w="342264" h="511175">
                <a:moveTo>
                  <a:pt x="40288" y="34712"/>
                </a:moveTo>
                <a:lnTo>
                  <a:pt x="26695" y="44683"/>
                </a:lnTo>
                <a:lnTo>
                  <a:pt x="47957" y="44683"/>
                </a:lnTo>
                <a:lnTo>
                  <a:pt x="40288" y="34712"/>
                </a:lnTo>
                <a:close/>
              </a:path>
              <a:path w="342264" h="511175">
                <a:moveTo>
                  <a:pt x="58168" y="21595"/>
                </a:moveTo>
                <a:lnTo>
                  <a:pt x="30200" y="21595"/>
                </a:lnTo>
                <a:lnTo>
                  <a:pt x="40288" y="34712"/>
                </a:lnTo>
                <a:lnTo>
                  <a:pt x="58168" y="2159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04819" y="2249161"/>
            <a:ext cx="306971" cy="489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55585" y="1460207"/>
            <a:ext cx="3396678" cy="1782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41790" y="2355062"/>
            <a:ext cx="753960" cy="4165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03554" y="3912679"/>
            <a:ext cx="218020" cy="2179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18693" y="3951503"/>
            <a:ext cx="264160" cy="264160"/>
          </a:xfrm>
          <a:custGeom>
            <a:avLst/>
            <a:gdLst/>
            <a:ahLst/>
            <a:cxnLst/>
            <a:rect l="l" t="t" r="r" b="b"/>
            <a:pathLst>
              <a:path w="264159" h="264160">
                <a:moveTo>
                  <a:pt x="186309" y="0"/>
                </a:moveTo>
                <a:lnTo>
                  <a:pt x="0" y="0"/>
                </a:lnTo>
                <a:lnTo>
                  <a:pt x="0" y="264045"/>
                </a:lnTo>
                <a:lnTo>
                  <a:pt x="264045" y="264045"/>
                </a:lnTo>
                <a:lnTo>
                  <a:pt x="264045" y="235750"/>
                </a:lnTo>
                <a:lnTo>
                  <a:pt x="28295" y="235750"/>
                </a:lnTo>
                <a:lnTo>
                  <a:pt x="28295" y="28282"/>
                </a:lnTo>
                <a:lnTo>
                  <a:pt x="158013" y="28282"/>
                </a:lnTo>
                <a:lnTo>
                  <a:pt x="186309" y="0"/>
                </a:lnTo>
                <a:close/>
              </a:path>
              <a:path w="264159" h="264160">
                <a:moveTo>
                  <a:pt x="264045" y="77622"/>
                </a:moveTo>
                <a:lnTo>
                  <a:pt x="235750" y="105943"/>
                </a:lnTo>
                <a:lnTo>
                  <a:pt x="235750" y="235750"/>
                </a:lnTo>
                <a:lnTo>
                  <a:pt x="264045" y="235750"/>
                </a:lnTo>
                <a:lnTo>
                  <a:pt x="264045" y="77622"/>
                </a:lnTo>
                <a:close/>
              </a:path>
            </a:pathLst>
          </a:custGeom>
          <a:solidFill>
            <a:srgbClr val="007B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65835" y="4017505"/>
            <a:ext cx="169748" cy="1320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55598" y="5169763"/>
            <a:ext cx="2772841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87105" y="5521159"/>
            <a:ext cx="544182" cy="1325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66645" y="5502122"/>
            <a:ext cx="584200" cy="171450"/>
          </a:xfrm>
          <a:custGeom>
            <a:avLst/>
            <a:gdLst/>
            <a:ahLst/>
            <a:cxnLst/>
            <a:rect l="l" t="t" r="r" b="b"/>
            <a:pathLst>
              <a:path w="584200" h="171450">
                <a:moveTo>
                  <a:pt x="130845" y="88849"/>
                </a:moveTo>
                <a:lnTo>
                  <a:pt x="84607" y="88849"/>
                </a:lnTo>
                <a:lnTo>
                  <a:pt x="91071" y="106768"/>
                </a:lnTo>
                <a:lnTo>
                  <a:pt x="83818" y="109388"/>
                </a:lnTo>
                <a:lnTo>
                  <a:pt x="122798" y="126994"/>
                </a:lnTo>
                <a:lnTo>
                  <a:pt x="172196" y="144915"/>
                </a:lnTo>
                <a:lnTo>
                  <a:pt x="224085" y="158812"/>
                </a:lnTo>
                <a:lnTo>
                  <a:pt x="278190" y="167802"/>
                </a:lnTo>
                <a:lnTo>
                  <a:pt x="334238" y="171005"/>
                </a:lnTo>
                <a:lnTo>
                  <a:pt x="364390" y="170056"/>
                </a:lnTo>
                <a:lnTo>
                  <a:pt x="425812" y="162090"/>
                </a:lnTo>
                <a:lnTo>
                  <a:pt x="510357" y="136436"/>
                </a:lnTo>
                <a:lnTo>
                  <a:pt x="452018" y="136436"/>
                </a:lnTo>
                <a:lnTo>
                  <a:pt x="450798" y="132905"/>
                </a:lnTo>
                <a:lnTo>
                  <a:pt x="334238" y="132905"/>
                </a:lnTo>
                <a:lnTo>
                  <a:pt x="282389" y="129933"/>
                </a:lnTo>
                <a:lnTo>
                  <a:pt x="232212" y="121585"/>
                </a:lnTo>
                <a:lnTo>
                  <a:pt x="183694" y="108585"/>
                </a:lnTo>
                <a:lnTo>
                  <a:pt x="137214" y="91725"/>
                </a:lnTo>
                <a:lnTo>
                  <a:pt x="130845" y="88849"/>
                </a:lnTo>
                <a:close/>
              </a:path>
              <a:path w="584200" h="171450">
                <a:moveTo>
                  <a:pt x="450705" y="131556"/>
                </a:moveTo>
                <a:lnTo>
                  <a:pt x="450336" y="131568"/>
                </a:lnTo>
                <a:lnTo>
                  <a:pt x="452018" y="136436"/>
                </a:lnTo>
                <a:lnTo>
                  <a:pt x="450705" y="131556"/>
                </a:lnTo>
                <a:close/>
              </a:path>
              <a:path w="584200" h="171450">
                <a:moveTo>
                  <a:pt x="569764" y="79514"/>
                </a:moveTo>
                <a:lnTo>
                  <a:pt x="558418" y="79514"/>
                </a:lnTo>
                <a:lnTo>
                  <a:pt x="564641" y="97523"/>
                </a:lnTo>
                <a:lnTo>
                  <a:pt x="569518" y="115938"/>
                </a:lnTo>
                <a:lnTo>
                  <a:pt x="538816" y="122980"/>
                </a:lnTo>
                <a:lnTo>
                  <a:pt x="508390" y="127862"/>
                </a:lnTo>
                <a:lnTo>
                  <a:pt x="478293" y="130702"/>
                </a:lnTo>
                <a:lnTo>
                  <a:pt x="450705" y="131556"/>
                </a:lnTo>
                <a:lnTo>
                  <a:pt x="452018" y="136436"/>
                </a:lnTo>
                <a:lnTo>
                  <a:pt x="510357" y="136436"/>
                </a:lnTo>
                <a:lnTo>
                  <a:pt x="570852" y="115531"/>
                </a:lnTo>
                <a:lnTo>
                  <a:pt x="577229" y="111818"/>
                </a:lnTo>
                <a:lnTo>
                  <a:pt x="581601" y="106171"/>
                </a:lnTo>
                <a:lnTo>
                  <a:pt x="583598" y="99315"/>
                </a:lnTo>
                <a:lnTo>
                  <a:pt x="582853" y="91973"/>
                </a:lnTo>
                <a:lnTo>
                  <a:pt x="579381" y="85464"/>
                </a:lnTo>
                <a:lnTo>
                  <a:pt x="573900" y="80887"/>
                </a:lnTo>
                <a:lnTo>
                  <a:pt x="569764" y="79514"/>
                </a:lnTo>
                <a:close/>
              </a:path>
              <a:path w="584200" h="171450">
                <a:moveTo>
                  <a:pt x="394976" y="128535"/>
                </a:moveTo>
                <a:lnTo>
                  <a:pt x="390061" y="129336"/>
                </a:lnTo>
                <a:lnTo>
                  <a:pt x="361990" y="132028"/>
                </a:lnTo>
                <a:lnTo>
                  <a:pt x="334238" y="132905"/>
                </a:lnTo>
                <a:lnTo>
                  <a:pt x="450798" y="132905"/>
                </a:lnTo>
                <a:lnTo>
                  <a:pt x="450355" y="131622"/>
                </a:lnTo>
                <a:lnTo>
                  <a:pt x="448576" y="131622"/>
                </a:lnTo>
                <a:lnTo>
                  <a:pt x="394976" y="128535"/>
                </a:lnTo>
                <a:close/>
              </a:path>
              <a:path w="584200" h="171450">
                <a:moveTo>
                  <a:pt x="287159" y="0"/>
                </a:moveTo>
                <a:lnTo>
                  <a:pt x="48336" y="0"/>
                </a:lnTo>
                <a:lnTo>
                  <a:pt x="41262" y="4851"/>
                </a:lnTo>
                <a:lnTo>
                  <a:pt x="0" y="112140"/>
                </a:lnTo>
                <a:lnTo>
                  <a:pt x="1625" y="120014"/>
                </a:lnTo>
                <a:lnTo>
                  <a:pt x="12077" y="130682"/>
                </a:lnTo>
                <a:lnTo>
                  <a:pt x="19900" y="132473"/>
                </a:lnTo>
                <a:lnTo>
                  <a:pt x="26936" y="129933"/>
                </a:lnTo>
                <a:lnTo>
                  <a:pt x="13995" y="94094"/>
                </a:lnTo>
                <a:lnTo>
                  <a:pt x="53213" y="79931"/>
                </a:lnTo>
                <a:lnTo>
                  <a:pt x="69303" y="38099"/>
                </a:lnTo>
                <a:lnTo>
                  <a:pt x="179281" y="38099"/>
                </a:lnTo>
                <a:lnTo>
                  <a:pt x="183057" y="33045"/>
                </a:lnTo>
                <a:lnTo>
                  <a:pt x="271437" y="1130"/>
                </a:lnTo>
                <a:lnTo>
                  <a:pt x="288506" y="1130"/>
                </a:lnTo>
                <a:lnTo>
                  <a:pt x="287159" y="0"/>
                </a:lnTo>
                <a:close/>
              </a:path>
              <a:path w="584200" h="171450">
                <a:moveTo>
                  <a:pt x="446663" y="118127"/>
                </a:moveTo>
                <a:lnTo>
                  <a:pt x="418427" y="124711"/>
                </a:lnTo>
                <a:lnTo>
                  <a:pt x="394976" y="128535"/>
                </a:lnTo>
                <a:lnTo>
                  <a:pt x="448576" y="131622"/>
                </a:lnTo>
                <a:lnTo>
                  <a:pt x="450336" y="131568"/>
                </a:lnTo>
                <a:lnTo>
                  <a:pt x="445795" y="118427"/>
                </a:lnTo>
                <a:lnTo>
                  <a:pt x="446663" y="118127"/>
                </a:lnTo>
                <a:close/>
              </a:path>
              <a:path w="584200" h="171450">
                <a:moveTo>
                  <a:pt x="450336" y="131568"/>
                </a:moveTo>
                <a:lnTo>
                  <a:pt x="448576" y="131622"/>
                </a:lnTo>
                <a:lnTo>
                  <a:pt x="450355" y="131622"/>
                </a:lnTo>
                <a:close/>
              </a:path>
              <a:path w="584200" h="171450">
                <a:moveTo>
                  <a:pt x="447065" y="118033"/>
                </a:moveTo>
                <a:lnTo>
                  <a:pt x="446663" y="118127"/>
                </a:lnTo>
                <a:lnTo>
                  <a:pt x="445795" y="118427"/>
                </a:lnTo>
                <a:lnTo>
                  <a:pt x="450336" y="131568"/>
                </a:lnTo>
                <a:lnTo>
                  <a:pt x="450705" y="131556"/>
                </a:lnTo>
                <a:lnTo>
                  <a:pt x="447065" y="118033"/>
                </a:lnTo>
                <a:close/>
              </a:path>
              <a:path w="584200" h="171450">
                <a:moveTo>
                  <a:pt x="560383" y="118033"/>
                </a:moveTo>
                <a:lnTo>
                  <a:pt x="447065" y="118033"/>
                </a:lnTo>
                <a:lnTo>
                  <a:pt x="450705" y="131556"/>
                </a:lnTo>
                <a:lnTo>
                  <a:pt x="478293" y="130702"/>
                </a:lnTo>
                <a:lnTo>
                  <a:pt x="508390" y="127862"/>
                </a:lnTo>
                <a:lnTo>
                  <a:pt x="538816" y="122980"/>
                </a:lnTo>
                <a:lnTo>
                  <a:pt x="560383" y="118033"/>
                </a:lnTo>
                <a:close/>
              </a:path>
              <a:path w="584200" h="171450">
                <a:moveTo>
                  <a:pt x="20459" y="112013"/>
                </a:moveTo>
                <a:lnTo>
                  <a:pt x="26936" y="129933"/>
                </a:lnTo>
                <a:lnTo>
                  <a:pt x="57597" y="118859"/>
                </a:lnTo>
                <a:lnTo>
                  <a:pt x="38239" y="118859"/>
                </a:lnTo>
                <a:lnTo>
                  <a:pt x="20459" y="112013"/>
                </a:lnTo>
                <a:close/>
              </a:path>
              <a:path w="584200" h="171450">
                <a:moveTo>
                  <a:pt x="271437" y="1130"/>
                </a:moveTo>
                <a:lnTo>
                  <a:pt x="183057" y="33045"/>
                </a:lnTo>
                <a:lnTo>
                  <a:pt x="178142" y="39623"/>
                </a:lnTo>
                <a:lnTo>
                  <a:pt x="177253" y="54889"/>
                </a:lnTo>
                <a:lnTo>
                  <a:pt x="181368" y="61988"/>
                </a:lnTo>
                <a:lnTo>
                  <a:pt x="235190" y="86813"/>
                </a:lnTo>
                <a:lnTo>
                  <a:pt x="284995" y="105048"/>
                </a:lnTo>
                <a:lnTo>
                  <a:pt x="337348" y="119200"/>
                </a:lnTo>
                <a:lnTo>
                  <a:pt x="391968" y="128362"/>
                </a:lnTo>
                <a:lnTo>
                  <a:pt x="394976" y="128535"/>
                </a:lnTo>
                <a:lnTo>
                  <a:pt x="418427" y="124711"/>
                </a:lnTo>
                <a:lnTo>
                  <a:pt x="446663" y="118127"/>
                </a:lnTo>
                <a:lnTo>
                  <a:pt x="517875" y="93522"/>
                </a:lnTo>
                <a:lnTo>
                  <a:pt x="448576" y="93522"/>
                </a:lnTo>
                <a:lnTo>
                  <a:pt x="396307" y="90514"/>
                </a:lnTo>
                <a:lnTo>
                  <a:pt x="345548" y="81992"/>
                </a:lnTo>
                <a:lnTo>
                  <a:pt x="296588" y="68753"/>
                </a:lnTo>
                <a:lnTo>
                  <a:pt x="289834" y="66281"/>
                </a:lnTo>
                <a:lnTo>
                  <a:pt x="203187" y="66281"/>
                </a:lnTo>
                <a:lnTo>
                  <a:pt x="196722" y="48361"/>
                </a:lnTo>
                <a:lnTo>
                  <a:pt x="205219" y="31318"/>
                </a:lnTo>
                <a:lnTo>
                  <a:pt x="277901" y="31318"/>
                </a:lnTo>
                <a:lnTo>
                  <a:pt x="277901" y="19049"/>
                </a:lnTo>
                <a:lnTo>
                  <a:pt x="271437" y="1130"/>
                </a:lnTo>
                <a:close/>
              </a:path>
              <a:path w="584200" h="171450">
                <a:moveTo>
                  <a:pt x="53213" y="79931"/>
                </a:moveTo>
                <a:lnTo>
                  <a:pt x="13995" y="94094"/>
                </a:lnTo>
                <a:lnTo>
                  <a:pt x="20459" y="112013"/>
                </a:lnTo>
                <a:lnTo>
                  <a:pt x="38239" y="118859"/>
                </a:lnTo>
                <a:lnTo>
                  <a:pt x="53213" y="79931"/>
                </a:lnTo>
                <a:close/>
              </a:path>
              <a:path w="584200" h="171450">
                <a:moveTo>
                  <a:pt x="82994" y="69176"/>
                </a:moveTo>
                <a:lnTo>
                  <a:pt x="53213" y="79931"/>
                </a:lnTo>
                <a:lnTo>
                  <a:pt x="38239" y="118859"/>
                </a:lnTo>
                <a:lnTo>
                  <a:pt x="57597" y="118859"/>
                </a:lnTo>
                <a:lnTo>
                  <a:pt x="83818" y="109388"/>
                </a:lnTo>
                <a:lnTo>
                  <a:pt x="76161" y="105930"/>
                </a:lnTo>
                <a:lnTo>
                  <a:pt x="84607" y="88849"/>
                </a:lnTo>
                <a:lnTo>
                  <a:pt x="130845" y="88849"/>
                </a:lnTo>
                <a:lnTo>
                  <a:pt x="93052" y="71780"/>
                </a:lnTo>
                <a:lnTo>
                  <a:pt x="88430" y="69481"/>
                </a:lnTo>
                <a:lnTo>
                  <a:pt x="82994" y="69176"/>
                </a:lnTo>
                <a:close/>
              </a:path>
              <a:path w="584200" h="171450">
                <a:moveTo>
                  <a:pt x="558418" y="79514"/>
                </a:moveTo>
                <a:lnTo>
                  <a:pt x="446663" y="118127"/>
                </a:lnTo>
                <a:lnTo>
                  <a:pt x="447065" y="118033"/>
                </a:lnTo>
                <a:lnTo>
                  <a:pt x="560383" y="118033"/>
                </a:lnTo>
                <a:lnTo>
                  <a:pt x="569518" y="115938"/>
                </a:lnTo>
                <a:lnTo>
                  <a:pt x="564641" y="97523"/>
                </a:lnTo>
                <a:lnTo>
                  <a:pt x="558418" y="79514"/>
                </a:lnTo>
                <a:close/>
              </a:path>
              <a:path w="584200" h="171450">
                <a:moveTo>
                  <a:pt x="84607" y="88849"/>
                </a:moveTo>
                <a:lnTo>
                  <a:pt x="76161" y="105930"/>
                </a:lnTo>
                <a:lnTo>
                  <a:pt x="83818" y="109388"/>
                </a:lnTo>
                <a:lnTo>
                  <a:pt x="91071" y="106768"/>
                </a:lnTo>
                <a:lnTo>
                  <a:pt x="84607" y="88849"/>
                </a:lnTo>
                <a:close/>
              </a:path>
              <a:path w="584200" h="171450">
                <a:moveTo>
                  <a:pt x="567123" y="78637"/>
                </a:moveTo>
                <a:lnTo>
                  <a:pt x="559765" y="79108"/>
                </a:lnTo>
                <a:lnTo>
                  <a:pt x="531544" y="85582"/>
                </a:lnTo>
                <a:lnTo>
                  <a:pt x="503589" y="90068"/>
                </a:lnTo>
                <a:lnTo>
                  <a:pt x="475926" y="92677"/>
                </a:lnTo>
                <a:lnTo>
                  <a:pt x="448576" y="93522"/>
                </a:lnTo>
                <a:lnTo>
                  <a:pt x="517875" y="93522"/>
                </a:lnTo>
                <a:lnTo>
                  <a:pt x="558418" y="79514"/>
                </a:lnTo>
                <a:lnTo>
                  <a:pt x="569764" y="79514"/>
                </a:lnTo>
                <a:lnTo>
                  <a:pt x="567123" y="78637"/>
                </a:lnTo>
                <a:close/>
              </a:path>
              <a:path w="584200" h="171450">
                <a:moveTo>
                  <a:pt x="205219" y="31318"/>
                </a:moveTo>
                <a:lnTo>
                  <a:pt x="196722" y="48361"/>
                </a:lnTo>
                <a:lnTo>
                  <a:pt x="203187" y="66281"/>
                </a:lnTo>
                <a:lnTo>
                  <a:pt x="247129" y="50417"/>
                </a:lnTo>
                <a:lnTo>
                  <a:pt x="205219" y="31318"/>
                </a:lnTo>
                <a:close/>
              </a:path>
              <a:path w="584200" h="171450">
                <a:moveTo>
                  <a:pt x="247129" y="50417"/>
                </a:moveTo>
                <a:lnTo>
                  <a:pt x="203187" y="66281"/>
                </a:lnTo>
                <a:lnTo>
                  <a:pt x="289834" y="66281"/>
                </a:lnTo>
                <a:lnTo>
                  <a:pt x="249716" y="51596"/>
                </a:lnTo>
                <a:lnTo>
                  <a:pt x="247129" y="50417"/>
                </a:lnTo>
                <a:close/>
              </a:path>
              <a:path w="584200" h="171450">
                <a:moveTo>
                  <a:pt x="277901" y="31318"/>
                </a:moveTo>
                <a:lnTo>
                  <a:pt x="205219" y="31318"/>
                </a:lnTo>
                <a:lnTo>
                  <a:pt x="247129" y="50417"/>
                </a:lnTo>
                <a:lnTo>
                  <a:pt x="281247" y="38099"/>
                </a:lnTo>
                <a:lnTo>
                  <a:pt x="277901" y="38099"/>
                </a:lnTo>
                <a:lnTo>
                  <a:pt x="277901" y="31318"/>
                </a:lnTo>
                <a:close/>
              </a:path>
              <a:path w="584200" h="171450">
                <a:moveTo>
                  <a:pt x="288506" y="1130"/>
                </a:moveTo>
                <a:lnTo>
                  <a:pt x="271437" y="1130"/>
                </a:lnTo>
                <a:lnTo>
                  <a:pt x="277901" y="19049"/>
                </a:lnTo>
                <a:lnTo>
                  <a:pt x="277901" y="38099"/>
                </a:lnTo>
                <a:lnTo>
                  <a:pt x="281247" y="38099"/>
                </a:lnTo>
                <a:lnTo>
                  <a:pt x="284378" y="36969"/>
                </a:lnTo>
                <a:lnTo>
                  <a:pt x="290194" y="33609"/>
                </a:lnTo>
                <a:lnTo>
                  <a:pt x="294387" y="28603"/>
                </a:lnTo>
                <a:lnTo>
                  <a:pt x="296649" y="22478"/>
                </a:lnTo>
                <a:lnTo>
                  <a:pt x="296671" y="15760"/>
                </a:lnTo>
                <a:lnTo>
                  <a:pt x="295071" y="6642"/>
                </a:lnTo>
                <a:lnTo>
                  <a:pt x="288506" y="11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318664" y="5349531"/>
            <a:ext cx="448055" cy="2890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99677" y="5338051"/>
            <a:ext cx="482600" cy="319405"/>
          </a:xfrm>
          <a:custGeom>
            <a:avLst/>
            <a:gdLst/>
            <a:ahLst/>
            <a:cxnLst/>
            <a:rect l="l" t="t" r="r" b="b"/>
            <a:pathLst>
              <a:path w="482600" h="319404">
                <a:moveTo>
                  <a:pt x="66292" y="264009"/>
                </a:moveTo>
                <a:lnTo>
                  <a:pt x="12764" y="282498"/>
                </a:lnTo>
                <a:lnTo>
                  <a:pt x="6361" y="286216"/>
                </a:lnTo>
                <a:lnTo>
                  <a:pt x="1986" y="291863"/>
                </a:lnTo>
                <a:lnTo>
                  <a:pt x="0" y="298727"/>
                </a:lnTo>
                <a:lnTo>
                  <a:pt x="762" y="306095"/>
                </a:lnTo>
                <a:lnTo>
                  <a:pt x="4260" y="312619"/>
                </a:lnTo>
                <a:lnTo>
                  <a:pt x="9754" y="317187"/>
                </a:lnTo>
                <a:lnTo>
                  <a:pt x="16543" y="319409"/>
                </a:lnTo>
                <a:lnTo>
                  <a:pt x="23927" y="318896"/>
                </a:lnTo>
                <a:lnTo>
                  <a:pt x="25180" y="318503"/>
                </a:lnTo>
                <a:lnTo>
                  <a:pt x="18974" y="300507"/>
                </a:lnTo>
                <a:lnTo>
                  <a:pt x="14034" y="282105"/>
                </a:lnTo>
                <a:lnTo>
                  <a:pt x="53552" y="269442"/>
                </a:lnTo>
                <a:lnTo>
                  <a:pt x="66292" y="264009"/>
                </a:lnTo>
                <a:close/>
              </a:path>
              <a:path w="482600" h="319404">
                <a:moveTo>
                  <a:pt x="189587" y="221423"/>
                </a:moveTo>
                <a:lnTo>
                  <a:pt x="66292" y="264009"/>
                </a:lnTo>
                <a:lnTo>
                  <a:pt x="53552" y="269442"/>
                </a:lnTo>
                <a:lnTo>
                  <a:pt x="14034" y="282105"/>
                </a:lnTo>
                <a:lnTo>
                  <a:pt x="18974" y="300507"/>
                </a:lnTo>
                <a:lnTo>
                  <a:pt x="25195" y="318498"/>
                </a:lnTo>
                <a:lnTo>
                  <a:pt x="80255" y="299486"/>
                </a:lnTo>
                <a:lnTo>
                  <a:pt x="100454" y="291235"/>
                </a:lnTo>
                <a:lnTo>
                  <a:pt x="138932" y="271696"/>
                </a:lnTo>
                <a:lnTo>
                  <a:pt x="177449" y="248092"/>
                </a:lnTo>
                <a:lnTo>
                  <a:pt x="195152" y="235272"/>
                </a:lnTo>
                <a:lnTo>
                  <a:pt x="189268" y="221576"/>
                </a:lnTo>
                <a:lnTo>
                  <a:pt x="189587" y="221423"/>
                </a:lnTo>
                <a:close/>
              </a:path>
              <a:path w="482600" h="319404">
                <a:moveTo>
                  <a:pt x="80255" y="299486"/>
                </a:moveTo>
                <a:lnTo>
                  <a:pt x="25369" y="318443"/>
                </a:lnTo>
                <a:lnTo>
                  <a:pt x="62092" y="306904"/>
                </a:lnTo>
                <a:lnTo>
                  <a:pt x="80255" y="299486"/>
                </a:lnTo>
                <a:close/>
              </a:path>
              <a:path w="482600" h="319404">
                <a:moveTo>
                  <a:pt x="195152" y="235272"/>
                </a:moveTo>
                <a:lnTo>
                  <a:pt x="177449" y="248092"/>
                </a:lnTo>
                <a:lnTo>
                  <a:pt x="138932" y="271696"/>
                </a:lnTo>
                <a:lnTo>
                  <a:pt x="100454" y="291235"/>
                </a:lnTo>
                <a:lnTo>
                  <a:pt x="80255" y="299486"/>
                </a:lnTo>
                <a:lnTo>
                  <a:pt x="203010" y="257086"/>
                </a:lnTo>
                <a:lnTo>
                  <a:pt x="204318" y="256578"/>
                </a:lnTo>
                <a:lnTo>
                  <a:pt x="240644" y="239077"/>
                </a:lnTo>
                <a:lnTo>
                  <a:pt x="196787" y="239077"/>
                </a:lnTo>
                <a:lnTo>
                  <a:pt x="195152" y="235272"/>
                </a:lnTo>
                <a:close/>
              </a:path>
              <a:path w="482600" h="319404">
                <a:moveTo>
                  <a:pt x="337414" y="39331"/>
                </a:moveTo>
                <a:lnTo>
                  <a:pt x="296729" y="89728"/>
                </a:lnTo>
                <a:lnTo>
                  <a:pt x="255935" y="133720"/>
                </a:lnTo>
                <a:lnTo>
                  <a:pt x="215125" y="171645"/>
                </a:lnTo>
                <a:lnTo>
                  <a:pt x="174390" y="203842"/>
                </a:lnTo>
                <a:lnTo>
                  <a:pt x="133822" y="230649"/>
                </a:lnTo>
                <a:lnTo>
                  <a:pt x="93512" y="252403"/>
                </a:lnTo>
                <a:lnTo>
                  <a:pt x="66292" y="264009"/>
                </a:lnTo>
                <a:lnTo>
                  <a:pt x="189587" y="221423"/>
                </a:lnTo>
                <a:lnTo>
                  <a:pt x="226326" y="203721"/>
                </a:lnTo>
                <a:lnTo>
                  <a:pt x="292430" y="150946"/>
                </a:lnTo>
                <a:lnTo>
                  <a:pt x="330303" y="109138"/>
                </a:lnTo>
                <a:lnTo>
                  <a:pt x="367817" y="62293"/>
                </a:lnTo>
                <a:lnTo>
                  <a:pt x="337414" y="39331"/>
                </a:lnTo>
                <a:close/>
              </a:path>
              <a:path w="482600" h="319404">
                <a:moveTo>
                  <a:pt x="195409" y="235085"/>
                </a:moveTo>
                <a:lnTo>
                  <a:pt x="195152" y="235272"/>
                </a:lnTo>
                <a:lnTo>
                  <a:pt x="196787" y="239077"/>
                </a:lnTo>
                <a:lnTo>
                  <a:pt x="195409" y="235085"/>
                </a:lnTo>
                <a:close/>
              </a:path>
              <a:path w="482600" h="319404">
                <a:moveTo>
                  <a:pt x="451828" y="0"/>
                </a:moveTo>
                <a:lnTo>
                  <a:pt x="414261" y="46784"/>
                </a:lnTo>
                <a:lnTo>
                  <a:pt x="376583" y="88081"/>
                </a:lnTo>
                <a:lnTo>
                  <a:pt x="338872" y="124157"/>
                </a:lnTo>
                <a:lnTo>
                  <a:pt x="301207" y="155278"/>
                </a:lnTo>
                <a:lnTo>
                  <a:pt x="263665" y="181711"/>
                </a:lnTo>
                <a:lnTo>
                  <a:pt x="256033" y="186210"/>
                </a:lnTo>
                <a:lnTo>
                  <a:pt x="254277" y="187912"/>
                </a:lnTo>
                <a:lnTo>
                  <a:pt x="215923" y="220229"/>
                </a:lnTo>
                <a:lnTo>
                  <a:pt x="195409" y="235085"/>
                </a:lnTo>
                <a:lnTo>
                  <a:pt x="196787" y="239077"/>
                </a:lnTo>
                <a:lnTo>
                  <a:pt x="240644" y="239077"/>
                </a:lnTo>
                <a:lnTo>
                  <a:pt x="244302" y="237315"/>
                </a:lnTo>
                <a:lnTo>
                  <a:pt x="284330" y="213713"/>
                </a:lnTo>
                <a:lnTo>
                  <a:pt x="324320" y="185554"/>
                </a:lnTo>
                <a:lnTo>
                  <a:pt x="364189" y="152618"/>
                </a:lnTo>
                <a:lnTo>
                  <a:pt x="403852" y="114687"/>
                </a:lnTo>
                <a:lnTo>
                  <a:pt x="443227" y="71541"/>
                </a:lnTo>
                <a:lnTo>
                  <a:pt x="482232" y="22961"/>
                </a:lnTo>
                <a:lnTo>
                  <a:pt x="451828" y="0"/>
                </a:lnTo>
                <a:close/>
              </a:path>
              <a:path w="482600" h="319404">
                <a:moveTo>
                  <a:pt x="190576" y="221081"/>
                </a:moveTo>
                <a:lnTo>
                  <a:pt x="189587" y="221423"/>
                </a:lnTo>
                <a:lnTo>
                  <a:pt x="189268" y="221576"/>
                </a:lnTo>
                <a:lnTo>
                  <a:pt x="195152" y="235272"/>
                </a:lnTo>
                <a:lnTo>
                  <a:pt x="195409" y="235085"/>
                </a:lnTo>
                <a:lnTo>
                  <a:pt x="190576" y="221081"/>
                </a:lnTo>
                <a:close/>
              </a:path>
              <a:path w="482600" h="319404">
                <a:moveTo>
                  <a:pt x="214746" y="221081"/>
                </a:moveTo>
                <a:lnTo>
                  <a:pt x="190576" y="221081"/>
                </a:lnTo>
                <a:lnTo>
                  <a:pt x="195409" y="235085"/>
                </a:lnTo>
                <a:lnTo>
                  <a:pt x="214746" y="221081"/>
                </a:lnTo>
                <a:close/>
              </a:path>
              <a:path w="482600" h="319404">
                <a:moveTo>
                  <a:pt x="256033" y="186210"/>
                </a:moveTo>
                <a:lnTo>
                  <a:pt x="226326" y="203721"/>
                </a:lnTo>
                <a:lnTo>
                  <a:pt x="189587" y="221423"/>
                </a:lnTo>
                <a:lnTo>
                  <a:pt x="190576" y="221081"/>
                </a:lnTo>
                <a:lnTo>
                  <a:pt x="214746" y="221081"/>
                </a:lnTo>
                <a:lnTo>
                  <a:pt x="215923" y="220229"/>
                </a:lnTo>
                <a:lnTo>
                  <a:pt x="254277" y="187912"/>
                </a:lnTo>
                <a:lnTo>
                  <a:pt x="256033" y="1862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887105" y="5521160"/>
            <a:ext cx="544182" cy="1325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866645" y="5502122"/>
            <a:ext cx="584200" cy="171450"/>
          </a:xfrm>
          <a:custGeom>
            <a:avLst/>
            <a:gdLst/>
            <a:ahLst/>
            <a:cxnLst/>
            <a:rect l="l" t="t" r="r" b="b"/>
            <a:pathLst>
              <a:path w="584200" h="171450">
                <a:moveTo>
                  <a:pt x="130845" y="88849"/>
                </a:moveTo>
                <a:lnTo>
                  <a:pt x="84607" y="88849"/>
                </a:lnTo>
                <a:lnTo>
                  <a:pt x="91071" y="106768"/>
                </a:lnTo>
                <a:lnTo>
                  <a:pt x="83818" y="109388"/>
                </a:lnTo>
                <a:lnTo>
                  <a:pt x="122798" y="126994"/>
                </a:lnTo>
                <a:lnTo>
                  <a:pt x="172196" y="144915"/>
                </a:lnTo>
                <a:lnTo>
                  <a:pt x="224085" y="158812"/>
                </a:lnTo>
                <a:lnTo>
                  <a:pt x="278190" y="167802"/>
                </a:lnTo>
                <a:lnTo>
                  <a:pt x="334238" y="171005"/>
                </a:lnTo>
                <a:lnTo>
                  <a:pt x="364390" y="170056"/>
                </a:lnTo>
                <a:lnTo>
                  <a:pt x="425812" y="162090"/>
                </a:lnTo>
                <a:lnTo>
                  <a:pt x="510357" y="136436"/>
                </a:lnTo>
                <a:lnTo>
                  <a:pt x="452018" y="136436"/>
                </a:lnTo>
                <a:lnTo>
                  <a:pt x="450798" y="132905"/>
                </a:lnTo>
                <a:lnTo>
                  <a:pt x="334238" y="132905"/>
                </a:lnTo>
                <a:lnTo>
                  <a:pt x="282389" y="129933"/>
                </a:lnTo>
                <a:lnTo>
                  <a:pt x="232212" y="121585"/>
                </a:lnTo>
                <a:lnTo>
                  <a:pt x="183694" y="108585"/>
                </a:lnTo>
                <a:lnTo>
                  <a:pt x="137214" y="91725"/>
                </a:lnTo>
                <a:lnTo>
                  <a:pt x="130845" y="88849"/>
                </a:lnTo>
                <a:close/>
              </a:path>
              <a:path w="584200" h="171450">
                <a:moveTo>
                  <a:pt x="450705" y="131556"/>
                </a:moveTo>
                <a:lnTo>
                  <a:pt x="450336" y="131568"/>
                </a:lnTo>
                <a:lnTo>
                  <a:pt x="452018" y="136436"/>
                </a:lnTo>
                <a:lnTo>
                  <a:pt x="450705" y="131556"/>
                </a:lnTo>
                <a:close/>
              </a:path>
              <a:path w="584200" h="171450">
                <a:moveTo>
                  <a:pt x="569764" y="79514"/>
                </a:moveTo>
                <a:lnTo>
                  <a:pt x="558418" y="79514"/>
                </a:lnTo>
                <a:lnTo>
                  <a:pt x="564641" y="97523"/>
                </a:lnTo>
                <a:lnTo>
                  <a:pt x="569518" y="115938"/>
                </a:lnTo>
                <a:lnTo>
                  <a:pt x="538816" y="122980"/>
                </a:lnTo>
                <a:lnTo>
                  <a:pt x="508390" y="127862"/>
                </a:lnTo>
                <a:lnTo>
                  <a:pt x="478293" y="130702"/>
                </a:lnTo>
                <a:lnTo>
                  <a:pt x="450705" y="131556"/>
                </a:lnTo>
                <a:lnTo>
                  <a:pt x="452018" y="136436"/>
                </a:lnTo>
                <a:lnTo>
                  <a:pt x="510357" y="136436"/>
                </a:lnTo>
                <a:lnTo>
                  <a:pt x="570852" y="115531"/>
                </a:lnTo>
                <a:lnTo>
                  <a:pt x="577229" y="111818"/>
                </a:lnTo>
                <a:lnTo>
                  <a:pt x="581601" y="106171"/>
                </a:lnTo>
                <a:lnTo>
                  <a:pt x="583598" y="99315"/>
                </a:lnTo>
                <a:lnTo>
                  <a:pt x="582853" y="91973"/>
                </a:lnTo>
                <a:lnTo>
                  <a:pt x="579381" y="85464"/>
                </a:lnTo>
                <a:lnTo>
                  <a:pt x="573900" y="80887"/>
                </a:lnTo>
                <a:lnTo>
                  <a:pt x="569764" y="79514"/>
                </a:lnTo>
                <a:close/>
              </a:path>
              <a:path w="584200" h="171450">
                <a:moveTo>
                  <a:pt x="394976" y="128535"/>
                </a:moveTo>
                <a:lnTo>
                  <a:pt x="390061" y="129336"/>
                </a:lnTo>
                <a:lnTo>
                  <a:pt x="361990" y="132028"/>
                </a:lnTo>
                <a:lnTo>
                  <a:pt x="334238" y="132905"/>
                </a:lnTo>
                <a:lnTo>
                  <a:pt x="450798" y="132905"/>
                </a:lnTo>
                <a:lnTo>
                  <a:pt x="450355" y="131622"/>
                </a:lnTo>
                <a:lnTo>
                  <a:pt x="448576" y="131622"/>
                </a:lnTo>
                <a:lnTo>
                  <a:pt x="394976" y="128535"/>
                </a:lnTo>
                <a:close/>
              </a:path>
              <a:path w="584200" h="171450">
                <a:moveTo>
                  <a:pt x="287159" y="0"/>
                </a:moveTo>
                <a:lnTo>
                  <a:pt x="48336" y="0"/>
                </a:lnTo>
                <a:lnTo>
                  <a:pt x="41262" y="4851"/>
                </a:lnTo>
                <a:lnTo>
                  <a:pt x="0" y="112140"/>
                </a:lnTo>
                <a:lnTo>
                  <a:pt x="1625" y="120014"/>
                </a:lnTo>
                <a:lnTo>
                  <a:pt x="12077" y="130682"/>
                </a:lnTo>
                <a:lnTo>
                  <a:pt x="19900" y="132473"/>
                </a:lnTo>
                <a:lnTo>
                  <a:pt x="26936" y="129933"/>
                </a:lnTo>
                <a:lnTo>
                  <a:pt x="13995" y="94094"/>
                </a:lnTo>
                <a:lnTo>
                  <a:pt x="53213" y="79931"/>
                </a:lnTo>
                <a:lnTo>
                  <a:pt x="69303" y="38099"/>
                </a:lnTo>
                <a:lnTo>
                  <a:pt x="179281" y="38099"/>
                </a:lnTo>
                <a:lnTo>
                  <a:pt x="183057" y="33045"/>
                </a:lnTo>
                <a:lnTo>
                  <a:pt x="271437" y="1130"/>
                </a:lnTo>
                <a:lnTo>
                  <a:pt x="288506" y="1130"/>
                </a:lnTo>
                <a:lnTo>
                  <a:pt x="287159" y="0"/>
                </a:lnTo>
                <a:close/>
              </a:path>
              <a:path w="584200" h="171450">
                <a:moveTo>
                  <a:pt x="446663" y="118127"/>
                </a:moveTo>
                <a:lnTo>
                  <a:pt x="418427" y="124711"/>
                </a:lnTo>
                <a:lnTo>
                  <a:pt x="394976" y="128535"/>
                </a:lnTo>
                <a:lnTo>
                  <a:pt x="448576" y="131622"/>
                </a:lnTo>
                <a:lnTo>
                  <a:pt x="450336" y="131568"/>
                </a:lnTo>
                <a:lnTo>
                  <a:pt x="445795" y="118427"/>
                </a:lnTo>
                <a:lnTo>
                  <a:pt x="446663" y="118127"/>
                </a:lnTo>
                <a:close/>
              </a:path>
              <a:path w="584200" h="171450">
                <a:moveTo>
                  <a:pt x="450336" y="131568"/>
                </a:moveTo>
                <a:lnTo>
                  <a:pt x="448576" y="131622"/>
                </a:lnTo>
                <a:lnTo>
                  <a:pt x="450355" y="131622"/>
                </a:lnTo>
                <a:close/>
              </a:path>
              <a:path w="584200" h="171450">
                <a:moveTo>
                  <a:pt x="447065" y="118033"/>
                </a:moveTo>
                <a:lnTo>
                  <a:pt x="446663" y="118127"/>
                </a:lnTo>
                <a:lnTo>
                  <a:pt x="445795" y="118427"/>
                </a:lnTo>
                <a:lnTo>
                  <a:pt x="450336" y="131568"/>
                </a:lnTo>
                <a:lnTo>
                  <a:pt x="450705" y="131556"/>
                </a:lnTo>
                <a:lnTo>
                  <a:pt x="447065" y="118033"/>
                </a:lnTo>
                <a:close/>
              </a:path>
              <a:path w="584200" h="171450">
                <a:moveTo>
                  <a:pt x="560383" y="118033"/>
                </a:moveTo>
                <a:lnTo>
                  <a:pt x="447065" y="118033"/>
                </a:lnTo>
                <a:lnTo>
                  <a:pt x="450705" y="131556"/>
                </a:lnTo>
                <a:lnTo>
                  <a:pt x="478293" y="130702"/>
                </a:lnTo>
                <a:lnTo>
                  <a:pt x="508390" y="127862"/>
                </a:lnTo>
                <a:lnTo>
                  <a:pt x="538816" y="122980"/>
                </a:lnTo>
                <a:lnTo>
                  <a:pt x="560383" y="118033"/>
                </a:lnTo>
                <a:close/>
              </a:path>
              <a:path w="584200" h="171450">
                <a:moveTo>
                  <a:pt x="20459" y="112013"/>
                </a:moveTo>
                <a:lnTo>
                  <a:pt x="26936" y="129933"/>
                </a:lnTo>
                <a:lnTo>
                  <a:pt x="57597" y="118859"/>
                </a:lnTo>
                <a:lnTo>
                  <a:pt x="38239" y="118859"/>
                </a:lnTo>
                <a:lnTo>
                  <a:pt x="20459" y="112013"/>
                </a:lnTo>
                <a:close/>
              </a:path>
              <a:path w="584200" h="171450">
                <a:moveTo>
                  <a:pt x="271437" y="1130"/>
                </a:moveTo>
                <a:lnTo>
                  <a:pt x="183057" y="33045"/>
                </a:lnTo>
                <a:lnTo>
                  <a:pt x="178142" y="39623"/>
                </a:lnTo>
                <a:lnTo>
                  <a:pt x="177253" y="54889"/>
                </a:lnTo>
                <a:lnTo>
                  <a:pt x="181368" y="61988"/>
                </a:lnTo>
                <a:lnTo>
                  <a:pt x="235190" y="86813"/>
                </a:lnTo>
                <a:lnTo>
                  <a:pt x="284995" y="105048"/>
                </a:lnTo>
                <a:lnTo>
                  <a:pt x="337348" y="119200"/>
                </a:lnTo>
                <a:lnTo>
                  <a:pt x="391968" y="128362"/>
                </a:lnTo>
                <a:lnTo>
                  <a:pt x="394976" y="128535"/>
                </a:lnTo>
                <a:lnTo>
                  <a:pt x="418427" y="124711"/>
                </a:lnTo>
                <a:lnTo>
                  <a:pt x="446663" y="118127"/>
                </a:lnTo>
                <a:lnTo>
                  <a:pt x="517875" y="93522"/>
                </a:lnTo>
                <a:lnTo>
                  <a:pt x="448576" y="93522"/>
                </a:lnTo>
                <a:lnTo>
                  <a:pt x="396307" y="90514"/>
                </a:lnTo>
                <a:lnTo>
                  <a:pt x="345548" y="81992"/>
                </a:lnTo>
                <a:lnTo>
                  <a:pt x="296588" y="68753"/>
                </a:lnTo>
                <a:lnTo>
                  <a:pt x="289834" y="66281"/>
                </a:lnTo>
                <a:lnTo>
                  <a:pt x="203187" y="66281"/>
                </a:lnTo>
                <a:lnTo>
                  <a:pt x="196722" y="48361"/>
                </a:lnTo>
                <a:lnTo>
                  <a:pt x="205219" y="31318"/>
                </a:lnTo>
                <a:lnTo>
                  <a:pt x="277901" y="31318"/>
                </a:lnTo>
                <a:lnTo>
                  <a:pt x="277901" y="19049"/>
                </a:lnTo>
                <a:lnTo>
                  <a:pt x="271437" y="1130"/>
                </a:lnTo>
                <a:close/>
              </a:path>
              <a:path w="584200" h="171450">
                <a:moveTo>
                  <a:pt x="53213" y="79931"/>
                </a:moveTo>
                <a:lnTo>
                  <a:pt x="13995" y="94094"/>
                </a:lnTo>
                <a:lnTo>
                  <a:pt x="20459" y="112013"/>
                </a:lnTo>
                <a:lnTo>
                  <a:pt x="38239" y="118859"/>
                </a:lnTo>
                <a:lnTo>
                  <a:pt x="53213" y="79931"/>
                </a:lnTo>
                <a:close/>
              </a:path>
              <a:path w="584200" h="171450">
                <a:moveTo>
                  <a:pt x="82994" y="69176"/>
                </a:moveTo>
                <a:lnTo>
                  <a:pt x="53213" y="79931"/>
                </a:lnTo>
                <a:lnTo>
                  <a:pt x="38239" y="118859"/>
                </a:lnTo>
                <a:lnTo>
                  <a:pt x="57597" y="118859"/>
                </a:lnTo>
                <a:lnTo>
                  <a:pt x="83818" y="109388"/>
                </a:lnTo>
                <a:lnTo>
                  <a:pt x="76161" y="105930"/>
                </a:lnTo>
                <a:lnTo>
                  <a:pt x="84607" y="88849"/>
                </a:lnTo>
                <a:lnTo>
                  <a:pt x="130845" y="88849"/>
                </a:lnTo>
                <a:lnTo>
                  <a:pt x="93052" y="71780"/>
                </a:lnTo>
                <a:lnTo>
                  <a:pt x="88430" y="69481"/>
                </a:lnTo>
                <a:lnTo>
                  <a:pt x="82994" y="69176"/>
                </a:lnTo>
                <a:close/>
              </a:path>
              <a:path w="584200" h="171450">
                <a:moveTo>
                  <a:pt x="558418" y="79514"/>
                </a:moveTo>
                <a:lnTo>
                  <a:pt x="446663" y="118127"/>
                </a:lnTo>
                <a:lnTo>
                  <a:pt x="447065" y="118033"/>
                </a:lnTo>
                <a:lnTo>
                  <a:pt x="560383" y="118033"/>
                </a:lnTo>
                <a:lnTo>
                  <a:pt x="569518" y="115938"/>
                </a:lnTo>
                <a:lnTo>
                  <a:pt x="564641" y="97523"/>
                </a:lnTo>
                <a:lnTo>
                  <a:pt x="558418" y="79514"/>
                </a:lnTo>
                <a:close/>
              </a:path>
              <a:path w="584200" h="171450">
                <a:moveTo>
                  <a:pt x="84607" y="88849"/>
                </a:moveTo>
                <a:lnTo>
                  <a:pt x="76161" y="105930"/>
                </a:lnTo>
                <a:lnTo>
                  <a:pt x="83818" y="109388"/>
                </a:lnTo>
                <a:lnTo>
                  <a:pt x="91071" y="106768"/>
                </a:lnTo>
                <a:lnTo>
                  <a:pt x="84607" y="88849"/>
                </a:lnTo>
                <a:close/>
              </a:path>
              <a:path w="584200" h="171450">
                <a:moveTo>
                  <a:pt x="567123" y="78637"/>
                </a:moveTo>
                <a:lnTo>
                  <a:pt x="559765" y="79108"/>
                </a:lnTo>
                <a:lnTo>
                  <a:pt x="531544" y="85582"/>
                </a:lnTo>
                <a:lnTo>
                  <a:pt x="503589" y="90068"/>
                </a:lnTo>
                <a:lnTo>
                  <a:pt x="475926" y="92677"/>
                </a:lnTo>
                <a:lnTo>
                  <a:pt x="448576" y="93522"/>
                </a:lnTo>
                <a:lnTo>
                  <a:pt x="517875" y="93522"/>
                </a:lnTo>
                <a:lnTo>
                  <a:pt x="558418" y="79514"/>
                </a:lnTo>
                <a:lnTo>
                  <a:pt x="569764" y="79514"/>
                </a:lnTo>
                <a:lnTo>
                  <a:pt x="567123" y="78637"/>
                </a:lnTo>
                <a:close/>
              </a:path>
              <a:path w="584200" h="171450">
                <a:moveTo>
                  <a:pt x="205219" y="31318"/>
                </a:moveTo>
                <a:lnTo>
                  <a:pt x="196722" y="48361"/>
                </a:lnTo>
                <a:lnTo>
                  <a:pt x="203187" y="66281"/>
                </a:lnTo>
                <a:lnTo>
                  <a:pt x="247129" y="50417"/>
                </a:lnTo>
                <a:lnTo>
                  <a:pt x="205219" y="31318"/>
                </a:lnTo>
                <a:close/>
              </a:path>
              <a:path w="584200" h="171450">
                <a:moveTo>
                  <a:pt x="247129" y="50417"/>
                </a:moveTo>
                <a:lnTo>
                  <a:pt x="203187" y="66281"/>
                </a:lnTo>
                <a:lnTo>
                  <a:pt x="289834" y="66281"/>
                </a:lnTo>
                <a:lnTo>
                  <a:pt x="249716" y="51596"/>
                </a:lnTo>
                <a:lnTo>
                  <a:pt x="247129" y="50417"/>
                </a:lnTo>
                <a:close/>
              </a:path>
              <a:path w="584200" h="171450">
                <a:moveTo>
                  <a:pt x="277901" y="31318"/>
                </a:moveTo>
                <a:lnTo>
                  <a:pt x="205219" y="31318"/>
                </a:lnTo>
                <a:lnTo>
                  <a:pt x="247129" y="50417"/>
                </a:lnTo>
                <a:lnTo>
                  <a:pt x="281247" y="38099"/>
                </a:lnTo>
                <a:lnTo>
                  <a:pt x="277901" y="38099"/>
                </a:lnTo>
                <a:lnTo>
                  <a:pt x="277901" y="31318"/>
                </a:lnTo>
                <a:close/>
              </a:path>
              <a:path w="584200" h="171450">
                <a:moveTo>
                  <a:pt x="288506" y="1130"/>
                </a:moveTo>
                <a:lnTo>
                  <a:pt x="271437" y="1130"/>
                </a:lnTo>
                <a:lnTo>
                  <a:pt x="277901" y="19049"/>
                </a:lnTo>
                <a:lnTo>
                  <a:pt x="277901" y="38099"/>
                </a:lnTo>
                <a:lnTo>
                  <a:pt x="281247" y="38099"/>
                </a:lnTo>
                <a:lnTo>
                  <a:pt x="284378" y="36969"/>
                </a:lnTo>
                <a:lnTo>
                  <a:pt x="290194" y="33609"/>
                </a:lnTo>
                <a:lnTo>
                  <a:pt x="294387" y="28603"/>
                </a:lnTo>
                <a:lnTo>
                  <a:pt x="296649" y="22478"/>
                </a:lnTo>
                <a:lnTo>
                  <a:pt x="296671" y="15760"/>
                </a:lnTo>
                <a:lnTo>
                  <a:pt x="295071" y="6642"/>
                </a:lnTo>
                <a:lnTo>
                  <a:pt x="288506" y="11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18664" y="5349531"/>
            <a:ext cx="448055" cy="2890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299677" y="5338051"/>
            <a:ext cx="482600" cy="319405"/>
          </a:xfrm>
          <a:custGeom>
            <a:avLst/>
            <a:gdLst/>
            <a:ahLst/>
            <a:cxnLst/>
            <a:rect l="l" t="t" r="r" b="b"/>
            <a:pathLst>
              <a:path w="482600" h="319404">
                <a:moveTo>
                  <a:pt x="66292" y="264009"/>
                </a:moveTo>
                <a:lnTo>
                  <a:pt x="12764" y="282498"/>
                </a:lnTo>
                <a:lnTo>
                  <a:pt x="6361" y="286216"/>
                </a:lnTo>
                <a:lnTo>
                  <a:pt x="1986" y="291863"/>
                </a:lnTo>
                <a:lnTo>
                  <a:pt x="0" y="298727"/>
                </a:lnTo>
                <a:lnTo>
                  <a:pt x="762" y="306095"/>
                </a:lnTo>
                <a:lnTo>
                  <a:pt x="4260" y="312619"/>
                </a:lnTo>
                <a:lnTo>
                  <a:pt x="9754" y="317187"/>
                </a:lnTo>
                <a:lnTo>
                  <a:pt x="16543" y="319409"/>
                </a:lnTo>
                <a:lnTo>
                  <a:pt x="23927" y="318896"/>
                </a:lnTo>
                <a:lnTo>
                  <a:pt x="25180" y="318503"/>
                </a:lnTo>
                <a:lnTo>
                  <a:pt x="18974" y="300507"/>
                </a:lnTo>
                <a:lnTo>
                  <a:pt x="14034" y="282105"/>
                </a:lnTo>
                <a:lnTo>
                  <a:pt x="53552" y="269442"/>
                </a:lnTo>
                <a:lnTo>
                  <a:pt x="66292" y="264009"/>
                </a:lnTo>
                <a:close/>
              </a:path>
              <a:path w="482600" h="319404">
                <a:moveTo>
                  <a:pt x="189587" y="221423"/>
                </a:moveTo>
                <a:lnTo>
                  <a:pt x="66292" y="264009"/>
                </a:lnTo>
                <a:lnTo>
                  <a:pt x="53552" y="269442"/>
                </a:lnTo>
                <a:lnTo>
                  <a:pt x="14034" y="282105"/>
                </a:lnTo>
                <a:lnTo>
                  <a:pt x="18974" y="300507"/>
                </a:lnTo>
                <a:lnTo>
                  <a:pt x="25195" y="318498"/>
                </a:lnTo>
                <a:lnTo>
                  <a:pt x="80255" y="299486"/>
                </a:lnTo>
                <a:lnTo>
                  <a:pt x="100454" y="291235"/>
                </a:lnTo>
                <a:lnTo>
                  <a:pt x="138932" y="271696"/>
                </a:lnTo>
                <a:lnTo>
                  <a:pt x="177449" y="248092"/>
                </a:lnTo>
                <a:lnTo>
                  <a:pt x="195152" y="235272"/>
                </a:lnTo>
                <a:lnTo>
                  <a:pt x="189268" y="221576"/>
                </a:lnTo>
                <a:lnTo>
                  <a:pt x="189587" y="221423"/>
                </a:lnTo>
                <a:close/>
              </a:path>
              <a:path w="482600" h="319404">
                <a:moveTo>
                  <a:pt x="80255" y="299486"/>
                </a:moveTo>
                <a:lnTo>
                  <a:pt x="25369" y="318443"/>
                </a:lnTo>
                <a:lnTo>
                  <a:pt x="62092" y="306904"/>
                </a:lnTo>
                <a:lnTo>
                  <a:pt x="80255" y="299486"/>
                </a:lnTo>
                <a:close/>
              </a:path>
              <a:path w="482600" h="319404">
                <a:moveTo>
                  <a:pt x="195152" y="235272"/>
                </a:moveTo>
                <a:lnTo>
                  <a:pt x="177449" y="248092"/>
                </a:lnTo>
                <a:lnTo>
                  <a:pt x="138932" y="271696"/>
                </a:lnTo>
                <a:lnTo>
                  <a:pt x="100454" y="291235"/>
                </a:lnTo>
                <a:lnTo>
                  <a:pt x="80255" y="299486"/>
                </a:lnTo>
                <a:lnTo>
                  <a:pt x="203010" y="257086"/>
                </a:lnTo>
                <a:lnTo>
                  <a:pt x="204318" y="256578"/>
                </a:lnTo>
                <a:lnTo>
                  <a:pt x="240644" y="239077"/>
                </a:lnTo>
                <a:lnTo>
                  <a:pt x="196787" y="239077"/>
                </a:lnTo>
                <a:lnTo>
                  <a:pt x="195152" y="235272"/>
                </a:lnTo>
                <a:close/>
              </a:path>
              <a:path w="482600" h="319404">
                <a:moveTo>
                  <a:pt x="337414" y="39331"/>
                </a:moveTo>
                <a:lnTo>
                  <a:pt x="296729" y="89728"/>
                </a:lnTo>
                <a:lnTo>
                  <a:pt x="255935" y="133720"/>
                </a:lnTo>
                <a:lnTo>
                  <a:pt x="215125" y="171645"/>
                </a:lnTo>
                <a:lnTo>
                  <a:pt x="174390" y="203842"/>
                </a:lnTo>
                <a:lnTo>
                  <a:pt x="133822" y="230649"/>
                </a:lnTo>
                <a:lnTo>
                  <a:pt x="93512" y="252403"/>
                </a:lnTo>
                <a:lnTo>
                  <a:pt x="66292" y="264009"/>
                </a:lnTo>
                <a:lnTo>
                  <a:pt x="189587" y="221423"/>
                </a:lnTo>
                <a:lnTo>
                  <a:pt x="226326" y="203721"/>
                </a:lnTo>
                <a:lnTo>
                  <a:pt x="292430" y="150946"/>
                </a:lnTo>
                <a:lnTo>
                  <a:pt x="330303" y="109138"/>
                </a:lnTo>
                <a:lnTo>
                  <a:pt x="367817" y="62293"/>
                </a:lnTo>
                <a:lnTo>
                  <a:pt x="337414" y="39331"/>
                </a:lnTo>
                <a:close/>
              </a:path>
              <a:path w="482600" h="319404">
                <a:moveTo>
                  <a:pt x="195409" y="235085"/>
                </a:moveTo>
                <a:lnTo>
                  <a:pt x="195152" y="235272"/>
                </a:lnTo>
                <a:lnTo>
                  <a:pt x="196787" y="239077"/>
                </a:lnTo>
                <a:lnTo>
                  <a:pt x="195409" y="235085"/>
                </a:lnTo>
                <a:close/>
              </a:path>
              <a:path w="482600" h="319404">
                <a:moveTo>
                  <a:pt x="451828" y="0"/>
                </a:moveTo>
                <a:lnTo>
                  <a:pt x="414261" y="46784"/>
                </a:lnTo>
                <a:lnTo>
                  <a:pt x="376583" y="88081"/>
                </a:lnTo>
                <a:lnTo>
                  <a:pt x="338872" y="124157"/>
                </a:lnTo>
                <a:lnTo>
                  <a:pt x="301207" y="155278"/>
                </a:lnTo>
                <a:lnTo>
                  <a:pt x="263665" y="181711"/>
                </a:lnTo>
                <a:lnTo>
                  <a:pt x="256033" y="186210"/>
                </a:lnTo>
                <a:lnTo>
                  <a:pt x="254277" y="187912"/>
                </a:lnTo>
                <a:lnTo>
                  <a:pt x="215923" y="220229"/>
                </a:lnTo>
                <a:lnTo>
                  <a:pt x="195409" y="235085"/>
                </a:lnTo>
                <a:lnTo>
                  <a:pt x="196787" y="239077"/>
                </a:lnTo>
                <a:lnTo>
                  <a:pt x="240644" y="239077"/>
                </a:lnTo>
                <a:lnTo>
                  <a:pt x="244302" y="237315"/>
                </a:lnTo>
                <a:lnTo>
                  <a:pt x="284330" y="213713"/>
                </a:lnTo>
                <a:lnTo>
                  <a:pt x="324320" y="185554"/>
                </a:lnTo>
                <a:lnTo>
                  <a:pt x="364189" y="152618"/>
                </a:lnTo>
                <a:lnTo>
                  <a:pt x="403852" y="114687"/>
                </a:lnTo>
                <a:lnTo>
                  <a:pt x="443227" y="71541"/>
                </a:lnTo>
                <a:lnTo>
                  <a:pt x="482232" y="22961"/>
                </a:lnTo>
                <a:lnTo>
                  <a:pt x="451828" y="0"/>
                </a:lnTo>
                <a:close/>
              </a:path>
              <a:path w="482600" h="319404">
                <a:moveTo>
                  <a:pt x="190576" y="221081"/>
                </a:moveTo>
                <a:lnTo>
                  <a:pt x="189587" y="221423"/>
                </a:lnTo>
                <a:lnTo>
                  <a:pt x="189268" y="221576"/>
                </a:lnTo>
                <a:lnTo>
                  <a:pt x="195152" y="235272"/>
                </a:lnTo>
                <a:lnTo>
                  <a:pt x="195409" y="235085"/>
                </a:lnTo>
                <a:lnTo>
                  <a:pt x="190576" y="221081"/>
                </a:lnTo>
                <a:close/>
              </a:path>
              <a:path w="482600" h="319404">
                <a:moveTo>
                  <a:pt x="214746" y="221081"/>
                </a:moveTo>
                <a:lnTo>
                  <a:pt x="190576" y="221081"/>
                </a:lnTo>
                <a:lnTo>
                  <a:pt x="195409" y="235085"/>
                </a:lnTo>
                <a:lnTo>
                  <a:pt x="214746" y="221081"/>
                </a:lnTo>
                <a:close/>
              </a:path>
              <a:path w="482600" h="319404">
                <a:moveTo>
                  <a:pt x="256033" y="186210"/>
                </a:moveTo>
                <a:lnTo>
                  <a:pt x="226326" y="203721"/>
                </a:lnTo>
                <a:lnTo>
                  <a:pt x="189587" y="221423"/>
                </a:lnTo>
                <a:lnTo>
                  <a:pt x="190576" y="221081"/>
                </a:lnTo>
                <a:lnTo>
                  <a:pt x="214746" y="221081"/>
                </a:lnTo>
                <a:lnTo>
                  <a:pt x="215923" y="220229"/>
                </a:lnTo>
                <a:lnTo>
                  <a:pt x="254277" y="187912"/>
                </a:lnTo>
                <a:lnTo>
                  <a:pt x="256033" y="1862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887105" y="5521159"/>
            <a:ext cx="544182" cy="1325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880285" y="5514822"/>
            <a:ext cx="558165" cy="146050"/>
          </a:xfrm>
          <a:custGeom>
            <a:avLst/>
            <a:gdLst/>
            <a:ahLst/>
            <a:cxnLst/>
            <a:rect l="l" t="t" r="r" b="b"/>
            <a:pathLst>
              <a:path w="558164" h="146050">
                <a:moveTo>
                  <a:pt x="86383" y="76149"/>
                </a:moveTo>
                <a:lnTo>
                  <a:pt x="70967" y="76149"/>
                </a:lnTo>
                <a:lnTo>
                  <a:pt x="73126" y="82118"/>
                </a:lnTo>
                <a:lnTo>
                  <a:pt x="70703" y="82993"/>
                </a:lnTo>
                <a:lnTo>
                  <a:pt x="114044" y="102563"/>
                </a:lnTo>
                <a:lnTo>
                  <a:pt x="162389" y="120103"/>
                </a:lnTo>
                <a:lnTo>
                  <a:pt x="213153" y="133702"/>
                </a:lnTo>
                <a:lnTo>
                  <a:pt x="265981" y="142485"/>
                </a:lnTo>
                <a:lnTo>
                  <a:pt x="320598" y="145605"/>
                </a:lnTo>
                <a:lnTo>
                  <a:pt x="349946" y="144682"/>
                </a:lnTo>
                <a:lnTo>
                  <a:pt x="379666" y="141833"/>
                </a:lnTo>
                <a:lnTo>
                  <a:pt x="409709" y="136936"/>
                </a:lnTo>
                <a:lnTo>
                  <a:pt x="427006" y="132905"/>
                </a:lnTo>
                <a:lnTo>
                  <a:pt x="320598" y="132905"/>
                </a:lnTo>
                <a:lnTo>
                  <a:pt x="267413" y="129867"/>
                </a:lnTo>
                <a:lnTo>
                  <a:pt x="215862" y="121293"/>
                </a:lnTo>
                <a:lnTo>
                  <a:pt x="166224" y="107994"/>
                </a:lnTo>
                <a:lnTo>
                  <a:pt x="118773" y="90779"/>
                </a:lnTo>
                <a:lnTo>
                  <a:pt x="86383" y="76149"/>
                </a:lnTo>
                <a:close/>
              </a:path>
              <a:path w="558164" h="146050">
                <a:moveTo>
                  <a:pt x="436569" y="117638"/>
                </a:moveTo>
                <a:lnTo>
                  <a:pt x="407248" y="124472"/>
                </a:lnTo>
                <a:lnTo>
                  <a:pt x="378044" y="129235"/>
                </a:lnTo>
                <a:lnTo>
                  <a:pt x="349148" y="132007"/>
                </a:lnTo>
                <a:lnTo>
                  <a:pt x="320598" y="132905"/>
                </a:lnTo>
                <a:lnTo>
                  <a:pt x="427006" y="132905"/>
                </a:lnTo>
                <a:lnTo>
                  <a:pt x="440037" y="129867"/>
                </a:lnTo>
                <a:lnTo>
                  <a:pt x="457789" y="123736"/>
                </a:lnTo>
                <a:lnTo>
                  <a:pt x="438378" y="123736"/>
                </a:lnTo>
                <a:lnTo>
                  <a:pt x="436308" y="117728"/>
                </a:lnTo>
                <a:lnTo>
                  <a:pt x="436569" y="117638"/>
                </a:lnTo>
                <a:close/>
              </a:path>
              <a:path w="558164" h="146050">
                <a:moveTo>
                  <a:pt x="436727" y="117601"/>
                </a:moveTo>
                <a:lnTo>
                  <a:pt x="436308" y="117728"/>
                </a:lnTo>
                <a:lnTo>
                  <a:pt x="438378" y="123736"/>
                </a:lnTo>
                <a:lnTo>
                  <a:pt x="436727" y="117601"/>
                </a:lnTo>
                <a:close/>
              </a:path>
              <a:path w="558164" h="146050">
                <a:moveTo>
                  <a:pt x="475549" y="117601"/>
                </a:moveTo>
                <a:lnTo>
                  <a:pt x="436727" y="117601"/>
                </a:lnTo>
                <a:lnTo>
                  <a:pt x="438378" y="123736"/>
                </a:lnTo>
                <a:lnTo>
                  <a:pt x="457789" y="123736"/>
                </a:lnTo>
                <a:lnTo>
                  <a:pt x="475549" y="117601"/>
                </a:lnTo>
                <a:close/>
              </a:path>
              <a:path w="558164" h="146050">
                <a:moveTo>
                  <a:pt x="554487" y="78828"/>
                </a:moveTo>
                <a:lnTo>
                  <a:pt x="548919" y="78828"/>
                </a:lnTo>
                <a:lnTo>
                  <a:pt x="551002" y="84823"/>
                </a:lnTo>
                <a:lnTo>
                  <a:pt x="552627" y="90970"/>
                </a:lnTo>
                <a:lnTo>
                  <a:pt x="522749" y="97816"/>
                </a:lnTo>
                <a:lnTo>
                  <a:pt x="493148" y="102563"/>
                </a:lnTo>
                <a:lnTo>
                  <a:pt x="475346" y="104243"/>
                </a:lnTo>
                <a:lnTo>
                  <a:pt x="436569" y="117638"/>
                </a:lnTo>
                <a:lnTo>
                  <a:pt x="436727" y="117601"/>
                </a:lnTo>
                <a:lnTo>
                  <a:pt x="475549" y="117601"/>
                </a:lnTo>
                <a:lnTo>
                  <a:pt x="556298" y="89712"/>
                </a:lnTo>
                <a:lnTo>
                  <a:pt x="558063" y="86232"/>
                </a:lnTo>
                <a:lnTo>
                  <a:pt x="556082" y="79717"/>
                </a:lnTo>
                <a:lnTo>
                  <a:pt x="554487" y="78828"/>
                </a:lnTo>
                <a:close/>
              </a:path>
              <a:path w="558164" h="146050">
                <a:moveTo>
                  <a:pt x="265387" y="12699"/>
                </a:moveTo>
                <a:lnTo>
                  <a:pt x="227977" y="12699"/>
                </a:lnTo>
                <a:lnTo>
                  <a:pt x="178523" y="30556"/>
                </a:lnTo>
                <a:lnTo>
                  <a:pt x="176885" y="32753"/>
                </a:lnTo>
                <a:lnTo>
                  <a:pt x="176593" y="37833"/>
                </a:lnTo>
                <a:lnTo>
                  <a:pt x="177965" y="40208"/>
                </a:lnTo>
                <a:lnTo>
                  <a:pt x="226391" y="62375"/>
                </a:lnTo>
                <a:lnTo>
                  <a:pt x="275219" y="80252"/>
                </a:lnTo>
                <a:lnTo>
                  <a:pt x="326440" y="94100"/>
                </a:lnTo>
                <a:lnTo>
                  <a:pt x="379773" y="103047"/>
                </a:lnTo>
                <a:lnTo>
                  <a:pt x="434936" y="106222"/>
                </a:lnTo>
                <a:lnTo>
                  <a:pt x="463864" y="105327"/>
                </a:lnTo>
                <a:lnTo>
                  <a:pt x="475346" y="104243"/>
                </a:lnTo>
                <a:lnTo>
                  <a:pt x="506382" y="93522"/>
                </a:lnTo>
                <a:lnTo>
                  <a:pt x="434936" y="93522"/>
                </a:lnTo>
                <a:lnTo>
                  <a:pt x="381222" y="90431"/>
                </a:lnTo>
                <a:lnTo>
                  <a:pt x="329176" y="81696"/>
                </a:lnTo>
                <a:lnTo>
                  <a:pt x="279084" y="68154"/>
                </a:lnTo>
                <a:lnTo>
                  <a:pt x="231235" y="50639"/>
                </a:lnTo>
                <a:lnTo>
                  <a:pt x="211468" y="41630"/>
                </a:lnTo>
                <a:lnTo>
                  <a:pt x="185229" y="41630"/>
                </a:lnTo>
                <a:lnTo>
                  <a:pt x="183083" y="35661"/>
                </a:lnTo>
                <a:lnTo>
                  <a:pt x="185915" y="29984"/>
                </a:lnTo>
                <a:lnTo>
                  <a:pt x="217496" y="29984"/>
                </a:lnTo>
                <a:lnTo>
                  <a:pt x="265387" y="12699"/>
                </a:lnTo>
                <a:close/>
              </a:path>
              <a:path w="558164" h="146050">
                <a:moveTo>
                  <a:pt x="267347" y="0"/>
                </a:moveTo>
                <a:lnTo>
                  <a:pt x="39954" y="0"/>
                </a:lnTo>
                <a:lnTo>
                  <a:pt x="37592" y="1612"/>
                </a:lnTo>
                <a:lnTo>
                  <a:pt x="0" y="99352"/>
                </a:lnTo>
                <a:lnTo>
                  <a:pt x="546" y="101980"/>
                </a:lnTo>
                <a:lnTo>
                  <a:pt x="4025" y="105536"/>
                </a:lnTo>
                <a:lnTo>
                  <a:pt x="6642" y="106133"/>
                </a:lnTo>
                <a:lnTo>
                  <a:pt x="8978" y="105282"/>
                </a:lnTo>
                <a:lnTo>
                  <a:pt x="4660" y="93344"/>
                </a:lnTo>
                <a:lnTo>
                  <a:pt x="17741" y="88621"/>
                </a:lnTo>
                <a:lnTo>
                  <a:pt x="46939" y="12699"/>
                </a:lnTo>
                <a:lnTo>
                  <a:pt x="265387" y="12699"/>
                </a:lnTo>
                <a:lnTo>
                  <a:pt x="269328" y="11277"/>
                </a:lnTo>
                <a:lnTo>
                  <a:pt x="271056" y="8293"/>
                </a:lnTo>
                <a:lnTo>
                  <a:pt x="269989" y="2209"/>
                </a:lnTo>
                <a:lnTo>
                  <a:pt x="267347" y="0"/>
                </a:lnTo>
                <a:close/>
              </a:path>
              <a:path w="558164" h="146050">
                <a:moveTo>
                  <a:pt x="6819" y="99313"/>
                </a:moveTo>
                <a:lnTo>
                  <a:pt x="8978" y="105282"/>
                </a:lnTo>
                <a:lnTo>
                  <a:pt x="19177" y="101599"/>
                </a:lnTo>
                <a:lnTo>
                  <a:pt x="12750" y="101599"/>
                </a:lnTo>
                <a:lnTo>
                  <a:pt x="6819" y="99313"/>
                </a:lnTo>
                <a:close/>
              </a:path>
              <a:path w="558164" h="146050">
                <a:moveTo>
                  <a:pt x="548919" y="78828"/>
                </a:moveTo>
                <a:lnTo>
                  <a:pt x="475346" y="104243"/>
                </a:lnTo>
                <a:lnTo>
                  <a:pt x="493148" y="102563"/>
                </a:lnTo>
                <a:lnTo>
                  <a:pt x="522749" y="97816"/>
                </a:lnTo>
                <a:lnTo>
                  <a:pt x="552627" y="90970"/>
                </a:lnTo>
                <a:lnTo>
                  <a:pt x="551002" y="84823"/>
                </a:lnTo>
                <a:lnTo>
                  <a:pt x="548919" y="78828"/>
                </a:lnTo>
                <a:close/>
              </a:path>
              <a:path w="558164" h="146050">
                <a:moveTo>
                  <a:pt x="17741" y="88621"/>
                </a:moveTo>
                <a:lnTo>
                  <a:pt x="4660" y="93344"/>
                </a:lnTo>
                <a:lnTo>
                  <a:pt x="6819" y="99313"/>
                </a:lnTo>
                <a:lnTo>
                  <a:pt x="12750" y="101599"/>
                </a:lnTo>
                <a:lnTo>
                  <a:pt x="17741" y="88621"/>
                </a:lnTo>
                <a:close/>
              </a:path>
              <a:path w="558164" h="146050">
                <a:moveTo>
                  <a:pt x="70434" y="69595"/>
                </a:moveTo>
                <a:lnTo>
                  <a:pt x="17741" y="88621"/>
                </a:lnTo>
                <a:lnTo>
                  <a:pt x="12750" y="101599"/>
                </a:lnTo>
                <a:lnTo>
                  <a:pt x="19177" y="101599"/>
                </a:lnTo>
                <a:lnTo>
                  <a:pt x="70703" y="82993"/>
                </a:lnTo>
                <a:lnTo>
                  <a:pt x="68148" y="81838"/>
                </a:lnTo>
                <a:lnTo>
                  <a:pt x="70967" y="76149"/>
                </a:lnTo>
                <a:lnTo>
                  <a:pt x="86383" y="76149"/>
                </a:lnTo>
                <a:lnTo>
                  <a:pt x="73787" y="70459"/>
                </a:lnTo>
                <a:lnTo>
                  <a:pt x="72237" y="69697"/>
                </a:lnTo>
                <a:lnTo>
                  <a:pt x="70434" y="69595"/>
                </a:lnTo>
                <a:close/>
              </a:path>
              <a:path w="558164" h="146050">
                <a:moveTo>
                  <a:pt x="552665" y="77812"/>
                </a:moveTo>
                <a:lnTo>
                  <a:pt x="491551" y="89968"/>
                </a:lnTo>
                <a:lnTo>
                  <a:pt x="434936" y="93522"/>
                </a:lnTo>
                <a:lnTo>
                  <a:pt x="506382" y="93522"/>
                </a:lnTo>
                <a:lnTo>
                  <a:pt x="548919" y="78828"/>
                </a:lnTo>
                <a:lnTo>
                  <a:pt x="554487" y="78828"/>
                </a:lnTo>
                <a:lnTo>
                  <a:pt x="552665" y="77812"/>
                </a:lnTo>
                <a:close/>
              </a:path>
              <a:path w="558164" h="146050">
                <a:moveTo>
                  <a:pt x="70967" y="76149"/>
                </a:moveTo>
                <a:lnTo>
                  <a:pt x="68148" y="81838"/>
                </a:lnTo>
                <a:lnTo>
                  <a:pt x="70703" y="82993"/>
                </a:lnTo>
                <a:lnTo>
                  <a:pt x="73126" y="82118"/>
                </a:lnTo>
                <a:lnTo>
                  <a:pt x="70967" y="76149"/>
                </a:lnTo>
                <a:close/>
              </a:path>
              <a:path w="558164" h="146050">
                <a:moveTo>
                  <a:pt x="185915" y="29984"/>
                </a:moveTo>
                <a:lnTo>
                  <a:pt x="183083" y="35661"/>
                </a:lnTo>
                <a:lnTo>
                  <a:pt x="185229" y="41630"/>
                </a:lnTo>
                <a:lnTo>
                  <a:pt x="199872" y="36345"/>
                </a:lnTo>
                <a:lnTo>
                  <a:pt x="185915" y="29984"/>
                </a:lnTo>
                <a:close/>
              </a:path>
              <a:path w="558164" h="146050">
                <a:moveTo>
                  <a:pt x="199872" y="36345"/>
                </a:moveTo>
                <a:lnTo>
                  <a:pt x="185229" y="41630"/>
                </a:lnTo>
                <a:lnTo>
                  <a:pt x="211468" y="41630"/>
                </a:lnTo>
                <a:lnTo>
                  <a:pt x="199872" y="36345"/>
                </a:lnTo>
                <a:close/>
              </a:path>
              <a:path w="558164" h="146050">
                <a:moveTo>
                  <a:pt x="217496" y="29984"/>
                </a:moveTo>
                <a:lnTo>
                  <a:pt x="185915" y="29984"/>
                </a:lnTo>
                <a:lnTo>
                  <a:pt x="199872" y="36345"/>
                </a:lnTo>
                <a:lnTo>
                  <a:pt x="217496" y="29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424214" y="5570016"/>
            <a:ext cx="80010" cy="36830"/>
          </a:xfrm>
          <a:custGeom>
            <a:avLst/>
            <a:gdLst/>
            <a:ahLst/>
            <a:cxnLst/>
            <a:rect l="l" t="t" r="r" b="b"/>
            <a:pathLst>
              <a:path w="80010" h="36829">
                <a:moveTo>
                  <a:pt x="73405" y="0"/>
                </a:moveTo>
                <a:lnTo>
                  <a:pt x="1777" y="24739"/>
                </a:lnTo>
                <a:lnTo>
                  <a:pt x="0" y="28219"/>
                </a:lnTo>
                <a:lnTo>
                  <a:pt x="1993" y="34747"/>
                </a:lnTo>
                <a:lnTo>
                  <a:pt x="5397" y="36639"/>
                </a:lnTo>
                <a:lnTo>
                  <a:pt x="8686" y="35763"/>
                </a:lnTo>
                <a:lnTo>
                  <a:pt x="5448" y="23495"/>
                </a:lnTo>
                <a:lnTo>
                  <a:pt x="21435" y="18949"/>
                </a:lnTo>
                <a:lnTo>
                  <a:pt x="37484" y="13750"/>
                </a:lnTo>
                <a:lnTo>
                  <a:pt x="53590" y="7871"/>
                </a:lnTo>
                <a:lnTo>
                  <a:pt x="69748" y="1282"/>
                </a:lnTo>
                <a:lnTo>
                  <a:pt x="76158" y="1282"/>
                </a:lnTo>
                <a:lnTo>
                  <a:pt x="73405" y="0"/>
                </a:lnTo>
                <a:close/>
              </a:path>
              <a:path w="80010" h="36829">
                <a:moveTo>
                  <a:pt x="7073" y="29629"/>
                </a:moveTo>
                <a:lnTo>
                  <a:pt x="8686" y="35763"/>
                </a:lnTo>
                <a:lnTo>
                  <a:pt x="9134" y="35636"/>
                </a:lnTo>
                <a:lnTo>
                  <a:pt x="7073" y="29629"/>
                </a:lnTo>
                <a:close/>
              </a:path>
              <a:path w="80010" h="36829">
                <a:moveTo>
                  <a:pt x="69748" y="1282"/>
                </a:moveTo>
                <a:lnTo>
                  <a:pt x="53590" y="7871"/>
                </a:lnTo>
                <a:lnTo>
                  <a:pt x="37484" y="13750"/>
                </a:lnTo>
                <a:lnTo>
                  <a:pt x="21435" y="18949"/>
                </a:lnTo>
                <a:lnTo>
                  <a:pt x="5448" y="23495"/>
                </a:lnTo>
                <a:lnTo>
                  <a:pt x="7073" y="29629"/>
                </a:lnTo>
                <a:lnTo>
                  <a:pt x="9143" y="35633"/>
                </a:lnTo>
                <a:lnTo>
                  <a:pt x="74333" y="13119"/>
                </a:lnTo>
                <a:lnTo>
                  <a:pt x="72250" y="7112"/>
                </a:lnTo>
                <a:lnTo>
                  <a:pt x="69748" y="1282"/>
                </a:lnTo>
                <a:close/>
              </a:path>
              <a:path w="80010" h="36829">
                <a:moveTo>
                  <a:pt x="76158" y="1282"/>
                </a:moveTo>
                <a:lnTo>
                  <a:pt x="69748" y="1282"/>
                </a:lnTo>
                <a:lnTo>
                  <a:pt x="72250" y="7112"/>
                </a:lnTo>
                <a:lnTo>
                  <a:pt x="74333" y="13119"/>
                </a:lnTo>
                <a:lnTo>
                  <a:pt x="9187" y="35621"/>
                </a:lnTo>
                <a:lnTo>
                  <a:pt x="25121" y="31100"/>
                </a:lnTo>
                <a:lnTo>
                  <a:pt x="41616" y="25763"/>
                </a:lnTo>
                <a:lnTo>
                  <a:pt x="58166" y="19723"/>
                </a:lnTo>
                <a:lnTo>
                  <a:pt x="74764" y="12954"/>
                </a:lnTo>
                <a:lnTo>
                  <a:pt x="77901" y="11607"/>
                </a:lnTo>
                <a:lnTo>
                  <a:pt x="79413" y="8001"/>
                </a:lnTo>
                <a:lnTo>
                  <a:pt x="76949" y="1651"/>
                </a:lnTo>
                <a:lnTo>
                  <a:pt x="76158" y="128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318664" y="5349532"/>
            <a:ext cx="448056" cy="2890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311590" y="5342610"/>
            <a:ext cx="462280" cy="303530"/>
          </a:xfrm>
          <a:custGeom>
            <a:avLst/>
            <a:gdLst/>
            <a:ahLst/>
            <a:cxnLst/>
            <a:rect l="l" t="t" r="r" b="b"/>
            <a:pathLst>
              <a:path w="462280" h="303529">
                <a:moveTo>
                  <a:pt x="58834" y="271338"/>
                </a:moveTo>
                <a:lnTo>
                  <a:pt x="1752" y="291058"/>
                </a:lnTo>
                <a:lnTo>
                  <a:pt x="0" y="294525"/>
                </a:lnTo>
                <a:lnTo>
                  <a:pt x="2006" y="301078"/>
                </a:lnTo>
                <a:lnTo>
                  <a:pt x="5410" y="302958"/>
                </a:lnTo>
                <a:lnTo>
                  <a:pt x="8724" y="302069"/>
                </a:lnTo>
                <a:lnTo>
                  <a:pt x="9128" y="301942"/>
                </a:lnTo>
                <a:lnTo>
                  <a:pt x="7073" y="295935"/>
                </a:lnTo>
                <a:lnTo>
                  <a:pt x="5422" y="289801"/>
                </a:lnTo>
                <a:lnTo>
                  <a:pt x="46085" y="276776"/>
                </a:lnTo>
                <a:lnTo>
                  <a:pt x="58834" y="271338"/>
                </a:lnTo>
                <a:close/>
              </a:path>
              <a:path w="462280" h="303529">
                <a:moveTo>
                  <a:pt x="143744" y="242004"/>
                </a:moveTo>
                <a:lnTo>
                  <a:pt x="58834" y="271338"/>
                </a:lnTo>
                <a:lnTo>
                  <a:pt x="46085" y="276776"/>
                </a:lnTo>
                <a:lnTo>
                  <a:pt x="5422" y="289801"/>
                </a:lnTo>
                <a:lnTo>
                  <a:pt x="7073" y="295935"/>
                </a:lnTo>
                <a:lnTo>
                  <a:pt x="9142" y="301938"/>
                </a:lnTo>
                <a:lnTo>
                  <a:pt x="63849" y="283046"/>
                </a:lnTo>
                <a:lnTo>
                  <a:pt x="83263" y="275118"/>
                </a:lnTo>
                <a:lnTo>
                  <a:pt x="120832" y="256044"/>
                </a:lnTo>
                <a:lnTo>
                  <a:pt x="143744" y="242004"/>
                </a:lnTo>
                <a:close/>
              </a:path>
              <a:path w="462280" h="303529">
                <a:moveTo>
                  <a:pt x="63849" y="283046"/>
                </a:moveTo>
                <a:lnTo>
                  <a:pt x="9298" y="301889"/>
                </a:lnTo>
                <a:lnTo>
                  <a:pt x="45869" y="290390"/>
                </a:lnTo>
                <a:lnTo>
                  <a:pt x="63849" y="283046"/>
                </a:lnTo>
                <a:close/>
              </a:path>
              <a:path w="462280" h="303529">
                <a:moveTo>
                  <a:pt x="182581" y="228587"/>
                </a:moveTo>
                <a:lnTo>
                  <a:pt x="143744" y="242004"/>
                </a:lnTo>
                <a:lnTo>
                  <a:pt x="120832" y="256044"/>
                </a:lnTo>
                <a:lnTo>
                  <a:pt x="83263" y="275118"/>
                </a:lnTo>
                <a:lnTo>
                  <a:pt x="63849" y="283046"/>
                </a:lnTo>
                <a:lnTo>
                  <a:pt x="186956" y="240525"/>
                </a:lnTo>
                <a:lnTo>
                  <a:pt x="187388" y="240347"/>
                </a:lnTo>
                <a:lnTo>
                  <a:pt x="182371" y="228688"/>
                </a:lnTo>
                <a:lnTo>
                  <a:pt x="182581" y="228587"/>
                </a:lnTo>
                <a:close/>
              </a:path>
              <a:path w="462280" h="303529">
                <a:moveTo>
                  <a:pt x="455714" y="0"/>
                </a:moveTo>
                <a:lnTo>
                  <a:pt x="337438" y="40652"/>
                </a:lnTo>
                <a:lnTo>
                  <a:pt x="336397" y="41414"/>
                </a:lnTo>
                <a:lnTo>
                  <a:pt x="335635" y="42418"/>
                </a:lnTo>
                <a:lnTo>
                  <a:pt x="294435" y="93464"/>
                </a:lnTo>
                <a:lnTo>
                  <a:pt x="253016" y="138125"/>
                </a:lnTo>
                <a:lnTo>
                  <a:pt x="211476" y="176718"/>
                </a:lnTo>
                <a:lnTo>
                  <a:pt x="169914" y="209562"/>
                </a:lnTo>
                <a:lnTo>
                  <a:pt x="128430" y="236975"/>
                </a:lnTo>
                <a:lnTo>
                  <a:pt x="87120" y="259273"/>
                </a:lnTo>
                <a:lnTo>
                  <a:pt x="58834" y="271338"/>
                </a:lnTo>
                <a:lnTo>
                  <a:pt x="143744" y="242004"/>
                </a:lnTo>
                <a:lnTo>
                  <a:pt x="196201" y="205657"/>
                </a:lnTo>
                <a:lnTo>
                  <a:pt x="233852" y="173926"/>
                </a:lnTo>
                <a:lnTo>
                  <a:pt x="271382" y="137558"/>
                </a:lnTo>
                <a:lnTo>
                  <a:pt x="308717" y="96344"/>
                </a:lnTo>
                <a:lnTo>
                  <a:pt x="344032" y="52260"/>
                </a:lnTo>
                <a:lnTo>
                  <a:pt x="342772" y="52260"/>
                </a:lnTo>
                <a:lnTo>
                  <a:pt x="340715" y="46253"/>
                </a:lnTo>
                <a:lnTo>
                  <a:pt x="360247" y="46253"/>
                </a:lnTo>
                <a:lnTo>
                  <a:pt x="436430" y="20063"/>
                </a:lnTo>
                <a:lnTo>
                  <a:pt x="450062" y="3086"/>
                </a:lnTo>
                <a:lnTo>
                  <a:pt x="460188" y="3086"/>
                </a:lnTo>
                <a:lnTo>
                  <a:pt x="458622" y="927"/>
                </a:lnTo>
                <a:lnTo>
                  <a:pt x="455714" y="0"/>
                </a:lnTo>
                <a:close/>
              </a:path>
              <a:path w="462280" h="303529">
                <a:moveTo>
                  <a:pt x="211959" y="228511"/>
                </a:moveTo>
                <a:lnTo>
                  <a:pt x="182803" y="228511"/>
                </a:lnTo>
                <a:lnTo>
                  <a:pt x="184873" y="234518"/>
                </a:lnTo>
                <a:lnTo>
                  <a:pt x="187388" y="240347"/>
                </a:lnTo>
                <a:lnTo>
                  <a:pt x="211959" y="228511"/>
                </a:lnTo>
                <a:close/>
              </a:path>
              <a:path w="462280" h="303529">
                <a:moveTo>
                  <a:pt x="182803" y="228511"/>
                </a:moveTo>
                <a:lnTo>
                  <a:pt x="182581" y="228587"/>
                </a:lnTo>
                <a:lnTo>
                  <a:pt x="182371" y="228688"/>
                </a:lnTo>
                <a:lnTo>
                  <a:pt x="184873" y="234518"/>
                </a:lnTo>
                <a:lnTo>
                  <a:pt x="182803" y="228511"/>
                </a:lnTo>
                <a:close/>
              </a:path>
              <a:path w="462280" h="303529">
                <a:moveTo>
                  <a:pt x="460188" y="3086"/>
                </a:moveTo>
                <a:lnTo>
                  <a:pt x="450062" y="3086"/>
                </a:lnTo>
                <a:lnTo>
                  <a:pt x="455129" y="6921"/>
                </a:lnTo>
                <a:lnTo>
                  <a:pt x="457187" y="12928"/>
                </a:lnTo>
                <a:lnTo>
                  <a:pt x="436430" y="20063"/>
                </a:lnTo>
                <a:lnTo>
                  <a:pt x="412015" y="50472"/>
                </a:lnTo>
                <a:lnTo>
                  <a:pt x="373769" y="92387"/>
                </a:lnTo>
                <a:lnTo>
                  <a:pt x="335404" y="129084"/>
                </a:lnTo>
                <a:lnTo>
                  <a:pt x="297001" y="160811"/>
                </a:lnTo>
                <a:lnTo>
                  <a:pt x="258641" y="187820"/>
                </a:lnTo>
                <a:lnTo>
                  <a:pt x="220404" y="210362"/>
                </a:lnTo>
                <a:lnTo>
                  <a:pt x="182581" y="228587"/>
                </a:lnTo>
                <a:lnTo>
                  <a:pt x="182803" y="228511"/>
                </a:lnTo>
                <a:lnTo>
                  <a:pt x="211959" y="228511"/>
                </a:lnTo>
                <a:lnTo>
                  <a:pt x="226399" y="221555"/>
                </a:lnTo>
                <a:lnTo>
                  <a:pt x="265533" y="198485"/>
                </a:lnTo>
                <a:lnTo>
                  <a:pt x="304709" y="170902"/>
                </a:lnTo>
                <a:lnTo>
                  <a:pt x="343846" y="138571"/>
                </a:lnTo>
                <a:lnTo>
                  <a:pt x="382860" y="101257"/>
                </a:lnTo>
                <a:lnTo>
                  <a:pt x="421671" y="58727"/>
                </a:lnTo>
                <a:lnTo>
                  <a:pt x="460197" y="10744"/>
                </a:lnTo>
                <a:lnTo>
                  <a:pt x="461911" y="5461"/>
                </a:lnTo>
                <a:lnTo>
                  <a:pt x="460188" y="3086"/>
                </a:lnTo>
                <a:close/>
              </a:path>
              <a:path w="462280" h="303529">
                <a:moveTo>
                  <a:pt x="340715" y="46253"/>
                </a:moveTo>
                <a:lnTo>
                  <a:pt x="342772" y="52260"/>
                </a:lnTo>
                <a:lnTo>
                  <a:pt x="344511" y="51662"/>
                </a:lnTo>
                <a:lnTo>
                  <a:pt x="345782" y="50076"/>
                </a:lnTo>
                <a:lnTo>
                  <a:pt x="340715" y="46253"/>
                </a:lnTo>
                <a:close/>
              </a:path>
              <a:path w="462280" h="303529">
                <a:moveTo>
                  <a:pt x="344511" y="51662"/>
                </a:moveTo>
                <a:lnTo>
                  <a:pt x="342772" y="52260"/>
                </a:lnTo>
                <a:lnTo>
                  <a:pt x="344032" y="52260"/>
                </a:lnTo>
                <a:lnTo>
                  <a:pt x="344511" y="51662"/>
                </a:lnTo>
                <a:close/>
              </a:path>
              <a:path w="462280" h="303529">
                <a:moveTo>
                  <a:pt x="360247" y="46253"/>
                </a:moveTo>
                <a:lnTo>
                  <a:pt x="340715" y="46253"/>
                </a:lnTo>
                <a:lnTo>
                  <a:pt x="345782" y="50076"/>
                </a:lnTo>
                <a:lnTo>
                  <a:pt x="344511" y="51662"/>
                </a:lnTo>
                <a:lnTo>
                  <a:pt x="360247" y="46253"/>
                </a:lnTo>
                <a:close/>
              </a:path>
              <a:path w="462280" h="303529">
                <a:moveTo>
                  <a:pt x="450062" y="3086"/>
                </a:moveTo>
                <a:lnTo>
                  <a:pt x="436430" y="20063"/>
                </a:lnTo>
                <a:lnTo>
                  <a:pt x="457187" y="12928"/>
                </a:lnTo>
                <a:lnTo>
                  <a:pt x="455129" y="6921"/>
                </a:lnTo>
                <a:lnTo>
                  <a:pt x="450062" y="30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598648" y="5306618"/>
            <a:ext cx="203835" cy="114935"/>
          </a:xfrm>
          <a:custGeom>
            <a:avLst/>
            <a:gdLst/>
            <a:ahLst/>
            <a:cxnLst/>
            <a:rect l="l" t="t" r="r" b="b"/>
            <a:pathLst>
              <a:path w="203835" h="114935">
                <a:moveTo>
                  <a:pt x="160909" y="0"/>
                </a:moveTo>
                <a:lnTo>
                  <a:pt x="0" y="67944"/>
                </a:lnTo>
                <a:lnTo>
                  <a:pt x="0" y="114426"/>
                </a:lnTo>
                <a:lnTo>
                  <a:pt x="203822" y="39331"/>
                </a:lnTo>
                <a:lnTo>
                  <a:pt x="160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980092" y="5071071"/>
            <a:ext cx="237083" cy="6906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961032" y="5052023"/>
            <a:ext cx="276860" cy="730250"/>
          </a:xfrm>
          <a:custGeom>
            <a:avLst/>
            <a:gdLst/>
            <a:ahLst/>
            <a:cxnLst/>
            <a:rect l="l" t="t" r="r" b="b"/>
            <a:pathLst>
              <a:path w="276860" h="730250">
                <a:moveTo>
                  <a:pt x="123365" y="568648"/>
                </a:moveTo>
                <a:lnTo>
                  <a:pt x="66304" y="589900"/>
                </a:lnTo>
                <a:lnTo>
                  <a:pt x="61783" y="595145"/>
                </a:lnTo>
                <a:lnTo>
                  <a:pt x="59053" y="607845"/>
                </a:lnTo>
                <a:lnTo>
                  <a:pt x="61047" y="614487"/>
                </a:lnTo>
                <a:lnTo>
                  <a:pt x="175855" y="727721"/>
                </a:lnTo>
                <a:lnTo>
                  <a:pt x="182294" y="729651"/>
                </a:lnTo>
                <a:lnTo>
                  <a:pt x="194663" y="727175"/>
                </a:lnTo>
                <a:lnTo>
                  <a:pt x="199870" y="722920"/>
                </a:lnTo>
                <a:lnTo>
                  <a:pt x="219395" y="676387"/>
                </a:lnTo>
                <a:lnTo>
                  <a:pt x="178064" y="676387"/>
                </a:lnTo>
                <a:lnTo>
                  <a:pt x="113701" y="612900"/>
                </a:lnTo>
                <a:lnTo>
                  <a:pt x="158735" y="596123"/>
                </a:lnTo>
                <a:lnTo>
                  <a:pt x="163802" y="587957"/>
                </a:lnTo>
                <a:lnTo>
                  <a:pt x="163310" y="583296"/>
                </a:lnTo>
                <a:lnTo>
                  <a:pt x="125004" y="583296"/>
                </a:lnTo>
                <a:lnTo>
                  <a:pt x="123365" y="568648"/>
                </a:lnTo>
                <a:close/>
              </a:path>
              <a:path w="276860" h="730250">
                <a:moveTo>
                  <a:pt x="262887" y="572730"/>
                </a:moveTo>
                <a:lnTo>
                  <a:pt x="221562" y="572730"/>
                </a:lnTo>
                <a:lnTo>
                  <a:pt x="178064" y="676387"/>
                </a:lnTo>
                <a:lnTo>
                  <a:pt x="219395" y="676387"/>
                </a:lnTo>
                <a:lnTo>
                  <a:pt x="262887" y="572730"/>
                </a:lnTo>
                <a:close/>
              </a:path>
              <a:path w="276860" h="730250">
                <a:moveTo>
                  <a:pt x="65139" y="0"/>
                </a:moveTo>
                <a:lnTo>
                  <a:pt x="57694" y="1357"/>
                </a:lnTo>
                <a:lnTo>
                  <a:pt x="51364" y="5496"/>
                </a:lnTo>
                <a:lnTo>
                  <a:pt x="47254" y="11533"/>
                </a:lnTo>
                <a:lnTo>
                  <a:pt x="45707" y="18670"/>
                </a:lnTo>
                <a:lnTo>
                  <a:pt x="47064" y="26109"/>
                </a:lnTo>
                <a:lnTo>
                  <a:pt x="66446" y="76861"/>
                </a:lnTo>
                <a:lnTo>
                  <a:pt x="83714" y="126495"/>
                </a:lnTo>
                <a:lnTo>
                  <a:pt x="99032" y="175275"/>
                </a:lnTo>
                <a:lnTo>
                  <a:pt x="112567" y="223460"/>
                </a:lnTo>
                <a:lnTo>
                  <a:pt x="124483" y="271312"/>
                </a:lnTo>
                <a:lnTo>
                  <a:pt x="134945" y="319093"/>
                </a:lnTo>
                <a:lnTo>
                  <a:pt x="144120" y="367063"/>
                </a:lnTo>
                <a:lnTo>
                  <a:pt x="152172" y="415483"/>
                </a:lnTo>
                <a:lnTo>
                  <a:pt x="159267" y="464616"/>
                </a:lnTo>
                <a:lnTo>
                  <a:pt x="165569" y="514722"/>
                </a:lnTo>
                <a:lnTo>
                  <a:pt x="171245" y="566062"/>
                </a:lnTo>
                <a:lnTo>
                  <a:pt x="171854" y="571942"/>
                </a:lnTo>
                <a:lnTo>
                  <a:pt x="175118" y="577149"/>
                </a:lnTo>
                <a:lnTo>
                  <a:pt x="185176" y="583398"/>
                </a:lnTo>
                <a:lnTo>
                  <a:pt x="191298" y="584007"/>
                </a:lnTo>
                <a:lnTo>
                  <a:pt x="221562" y="572730"/>
                </a:lnTo>
                <a:lnTo>
                  <a:pt x="262887" y="572730"/>
                </a:lnTo>
                <a:lnTo>
                  <a:pt x="266516" y="564081"/>
                </a:lnTo>
                <a:lnTo>
                  <a:pt x="190193" y="564081"/>
                </a:lnTo>
                <a:lnTo>
                  <a:pt x="183538" y="546238"/>
                </a:lnTo>
                <a:lnTo>
                  <a:pt x="206458" y="537698"/>
                </a:lnTo>
                <a:lnTo>
                  <a:pt x="203430" y="510284"/>
                </a:lnTo>
                <a:lnTo>
                  <a:pt x="197045" y="459544"/>
                </a:lnTo>
                <a:lnTo>
                  <a:pt x="189833" y="409650"/>
                </a:lnTo>
                <a:lnTo>
                  <a:pt x="181627" y="360362"/>
                </a:lnTo>
                <a:lnTo>
                  <a:pt x="172262" y="311437"/>
                </a:lnTo>
                <a:lnTo>
                  <a:pt x="161572" y="262634"/>
                </a:lnTo>
                <a:lnTo>
                  <a:pt x="149392" y="213711"/>
                </a:lnTo>
                <a:lnTo>
                  <a:pt x="135555" y="164426"/>
                </a:lnTo>
                <a:lnTo>
                  <a:pt x="119896" y="114538"/>
                </a:lnTo>
                <a:lnTo>
                  <a:pt x="102248" y="63806"/>
                </a:lnTo>
                <a:lnTo>
                  <a:pt x="82446" y="11987"/>
                </a:lnTo>
                <a:lnTo>
                  <a:pt x="72275" y="1547"/>
                </a:lnTo>
                <a:lnTo>
                  <a:pt x="65139" y="0"/>
                </a:lnTo>
                <a:close/>
              </a:path>
              <a:path w="276860" h="730250">
                <a:moveTo>
                  <a:pt x="137297" y="563459"/>
                </a:moveTo>
                <a:lnTo>
                  <a:pt x="123365" y="568648"/>
                </a:lnTo>
                <a:lnTo>
                  <a:pt x="125004" y="583296"/>
                </a:lnTo>
                <a:lnTo>
                  <a:pt x="143952" y="581302"/>
                </a:lnTo>
                <a:lnTo>
                  <a:pt x="137297" y="563459"/>
                </a:lnTo>
                <a:close/>
              </a:path>
              <a:path w="276860" h="730250">
                <a:moveTo>
                  <a:pt x="161118" y="563459"/>
                </a:moveTo>
                <a:lnTo>
                  <a:pt x="137297" y="563459"/>
                </a:lnTo>
                <a:lnTo>
                  <a:pt x="143952" y="581302"/>
                </a:lnTo>
                <a:lnTo>
                  <a:pt x="125004" y="583296"/>
                </a:lnTo>
                <a:lnTo>
                  <a:pt x="163310" y="583296"/>
                </a:lnTo>
                <a:lnTo>
                  <a:pt x="162888" y="579308"/>
                </a:lnTo>
                <a:lnTo>
                  <a:pt x="161118" y="563459"/>
                </a:lnTo>
                <a:close/>
              </a:path>
              <a:path w="276860" h="730250">
                <a:moveTo>
                  <a:pt x="19439" y="22555"/>
                </a:moveTo>
                <a:lnTo>
                  <a:pt x="11999" y="23912"/>
                </a:lnTo>
                <a:lnTo>
                  <a:pt x="5663" y="28049"/>
                </a:lnTo>
                <a:lnTo>
                  <a:pt x="1549" y="34083"/>
                </a:lnTo>
                <a:lnTo>
                  <a:pt x="0" y="41220"/>
                </a:lnTo>
                <a:lnTo>
                  <a:pt x="1357" y="48664"/>
                </a:lnTo>
                <a:lnTo>
                  <a:pt x="20572" y="98952"/>
                </a:lnTo>
                <a:lnTo>
                  <a:pt x="37710" y="148140"/>
                </a:lnTo>
                <a:lnTo>
                  <a:pt x="52933" y="196483"/>
                </a:lnTo>
                <a:lnTo>
                  <a:pt x="66399" y="244234"/>
                </a:lnTo>
                <a:lnTo>
                  <a:pt x="78271" y="291648"/>
                </a:lnTo>
                <a:lnTo>
                  <a:pt x="88708" y="338980"/>
                </a:lnTo>
                <a:lnTo>
                  <a:pt x="97872" y="386483"/>
                </a:lnTo>
                <a:lnTo>
                  <a:pt x="105923" y="434412"/>
                </a:lnTo>
                <a:lnTo>
                  <a:pt x="113021" y="483021"/>
                </a:lnTo>
                <a:lnTo>
                  <a:pt x="119328" y="532564"/>
                </a:lnTo>
                <a:lnTo>
                  <a:pt x="123365" y="568648"/>
                </a:lnTo>
                <a:lnTo>
                  <a:pt x="137297" y="563459"/>
                </a:lnTo>
                <a:lnTo>
                  <a:pt x="161118" y="563459"/>
                </a:lnTo>
                <a:lnTo>
                  <a:pt x="157167" y="528077"/>
                </a:lnTo>
                <a:lnTo>
                  <a:pt x="150779" y="477893"/>
                </a:lnTo>
                <a:lnTo>
                  <a:pt x="143564" y="428520"/>
                </a:lnTo>
                <a:lnTo>
                  <a:pt x="135361" y="379724"/>
                </a:lnTo>
                <a:lnTo>
                  <a:pt x="126008" y="331269"/>
                </a:lnTo>
                <a:lnTo>
                  <a:pt x="115346" y="282921"/>
                </a:lnTo>
                <a:lnTo>
                  <a:pt x="103212" y="234444"/>
                </a:lnTo>
                <a:lnTo>
                  <a:pt x="89447" y="185602"/>
                </a:lnTo>
                <a:lnTo>
                  <a:pt x="73889" y="136162"/>
                </a:lnTo>
                <a:lnTo>
                  <a:pt x="56377" y="85887"/>
                </a:lnTo>
                <a:lnTo>
                  <a:pt x="36752" y="34542"/>
                </a:lnTo>
                <a:lnTo>
                  <a:pt x="26576" y="24103"/>
                </a:lnTo>
                <a:lnTo>
                  <a:pt x="19439" y="22555"/>
                </a:lnTo>
                <a:close/>
              </a:path>
              <a:path w="276860" h="730250">
                <a:moveTo>
                  <a:pt x="206458" y="537698"/>
                </a:moveTo>
                <a:lnTo>
                  <a:pt x="183538" y="546238"/>
                </a:lnTo>
                <a:lnTo>
                  <a:pt x="190193" y="564081"/>
                </a:lnTo>
                <a:lnTo>
                  <a:pt x="209154" y="562113"/>
                </a:lnTo>
                <a:lnTo>
                  <a:pt x="206458" y="537698"/>
                </a:lnTo>
                <a:close/>
              </a:path>
              <a:path w="276860" h="730250">
                <a:moveTo>
                  <a:pt x="256614" y="519009"/>
                </a:moveTo>
                <a:lnTo>
                  <a:pt x="206458" y="537698"/>
                </a:lnTo>
                <a:lnTo>
                  <a:pt x="209154" y="562113"/>
                </a:lnTo>
                <a:lnTo>
                  <a:pt x="190193" y="564081"/>
                </a:lnTo>
                <a:lnTo>
                  <a:pt x="266516" y="564081"/>
                </a:lnTo>
                <a:lnTo>
                  <a:pt x="276667" y="539888"/>
                </a:lnTo>
                <a:lnTo>
                  <a:pt x="275156" y="531785"/>
                </a:lnTo>
                <a:lnTo>
                  <a:pt x="264653" y="520838"/>
                </a:lnTo>
                <a:lnTo>
                  <a:pt x="256614" y="5190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980093" y="5071071"/>
            <a:ext cx="237083" cy="6906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972955" y="5064505"/>
            <a:ext cx="251460" cy="704215"/>
          </a:xfrm>
          <a:custGeom>
            <a:avLst/>
            <a:gdLst/>
            <a:ahLst/>
            <a:cxnLst/>
            <a:rect l="l" t="t" r="r" b="b"/>
            <a:pathLst>
              <a:path w="251460" h="704214">
                <a:moveTo>
                  <a:pt x="125158" y="564608"/>
                </a:moveTo>
                <a:lnTo>
                  <a:pt x="62877" y="587806"/>
                </a:lnTo>
                <a:lnTo>
                  <a:pt x="61366" y="589559"/>
                </a:lnTo>
                <a:lnTo>
                  <a:pt x="60464" y="593788"/>
                </a:lnTo>
                <a:lnTo>
                  <a:pt x="61125" y="595998"/>
                </a:lnTo>
                <a:lnTo>
                  <a:pt x="169862" y="703249"/>
                </a:lnTo>
                <a:lnTo>
                  <a:pt x="172008" y="703884"/>
                </a:lnTo>
                <a:lnTo>
                  <a:pt x="176136" y="703059"/>
                </a:lnTo>
                <a:lnTo>
                  <a:pt x="177863" y="701649"/>
                </a:lnTo>
                <a:lnTo>
                  <a:pt x="184375" y="686130"/>
                </a:lnTo>
                <a:lnTo>
                  <a:pt x="170599" y="686130"/>
                </a:lnTo>
                <a:lnTo>
                  <a:pt x="78676" y="595477"/>
                </a:lnTo>
                <a:lnTo>
                  <a:pt x="136956" y="573760"/>
                </a:lnTo>
                <a:lnTo>
                  <a:pt x="138645" y="571042"/>
                </a:lnTo>
                <a:lnTo>
                  <a:pt x="138482" y="569493"/>
                </a:lnTo>
                <a:lnTo>
                  <a:pt x="125704" y="569493"/>
                </a:lnTo>
                <a:lnTo>
                  <a:pt x="125158" y="564608"/>
                </a:lnTo>
                <a:close/>
              </a:path>
              <a:path w="251460" h="704214">
                <a:moveTo>
                  <a:pt x="246485" y="538099"/>
                </a:moveTo>
                <a:lnTo>
                  <a:pt x="232702" y="538099"/>
                </a:lnTo>
                <a:lnTo>
                  <a:pt x="170599" y="686130"/>
                </a:lnTo>
                <a:lnTo>
                  <a:pt x="184375" y="686130"/>
                </a:lnTo>
                <a:lnTo>
                  <a:pt x="246485" y="538099"/>
                </a:lnTo>
                <a:close/>
              </a:path>
              <a:path w="251460" h="704214">
                <a:moveTo>
                  <a:pt x="129806" y="562876"/>
                </a:moveTo>
                <a:lnTo>
                  <a:pt x="125158" y="564608"/>
                </a:lnTo>
                <a:lnTo>
                  <a:pt x="125704" y="569493"/>
                </a:lnTo>
                <a:lnTo>
                  <a:pt x="132029" y="568820"/>
                </a:lnTo>
                <a:lnTo>
                  <a:pt x="129806" y="562876"/>
                </a:lnTo>
                <a:close/>
              </a:path>
              <a:path w="251460" h="704214">
                <a:moveTo>
                  <a:pt x="137750" y="562876"/>
                </a:moveTo>
                <a:lnTo>
                  <a:pt x="129806" y="562876"/>
                </a:lnTo>
                <a:lnTo>
                  <a:pt x="132029" y="568820"/>
                </a:lnTo>
                <a:lnTo>
                  <a:pt x="125704" y="569493"/>
                </a:lnTo>
                <a:lnTo>
                  <a:pt x="138482" y="569493"/>
                </a:lnTo>
                <a:lnTo>
                  <a:pt x="137750" y="562876"/>
                </a:lnTo>
                <a:close/>
              </a:path>
              <a:path w="251460" h="704214">
                <a:moveTo>
                  <a:pt x="7137" y="29121"/>
                </a:moveTo>
                <a:lnTo>
                  <a:pt x="1231" y="31470"/>
                </a:lnTo>
                <a:lnTo>
                  <a:pt x="20582" y="82111"/>
                </a:lnTo>
                <a:lnTo>
                  <a:pt x="37844" y="131663"/>
                </a:lnTo>
                <a:lnTo>
                  <a:pt x="53177" y="180373"/>
                </a:lnTo>
                <a:lnTo>
                  <a:pt x="66743" y="228489"/>
                </a:lnTo>
                <a:lnTo>
                  <a:pt x="78701" y="276258"/>
                </a:lnTo>
                <a:lnTo>
                  <a:pt x="89213" y="323930"/>
                </a:lnTo>
                <a:lnTo>
                  <a:pt x="98439" y="371752"/>
                </a:lnTo>
                <a:lnTo>
                  <a:pt x="106541" y="419971"/>
                </a:lnTo>
                <a:lnTo>
                  <a:pt x="113678" y="468835"/>
                </a:lnTo>
                <a:lnTo>
                  <a:pt x="120012" y="518593"/>
                </a:lnTo>
                <a:lnTo>
                  <a:pt x="125158" y="564608"/>
                </a:lnTo>
                <a:lnTo>
                  <a:pt x="129806" y="562876"/>
                </a:lnTo>
                <a:lnTo>
                  <a:pt x="137750" y="562876"/>
                </a:lnTo>
                <a:lnTo>
                  <a:pt x="132633" y="517095"/>
                </a:lnTo>
                <a:lnTo>
                  <a:pt x="126271" y="467125"/>
                </a:lnTo>
                <a:lnTo>
                  <a:pt x="119094" y="418007"/>
                </a:lnTo>
                <a:lnTo>
                  <a:pt x="110941" y="369500"/>
                </a:lnTo>
                <a:lnTo>
                  <a:pt x="101652" y="321362"/>
                </a:lnTo>
                <a:lnTo>
                  <a:pt x="91065" y="273352"/>
                </a:lnTo>
                <a:lnTo>
                  <a:pt x="79019" y="225228"/>
                </a:lnTo>
                <a:lnTo>
                  <a:pt x="65353" y="176750"/>
                </a:lnTo>
                <a:lnTo>
                  <a:pt x="49907" y="127675"/>
                </a:lnTo>
                <a:lnTo>
                  <a:pt x="32520" y="77763"/>
                </a:lnTo>
                <a:lnTo>
                  <a:pt x="16102" y="34810"/>
                </a:lnTo>
                <a:lnTo>
                  <a:pt x="9944" y="34810"/>
                </a:lnTo>
                <a:lnTo>
                  <a:pt x="7137" y="29121"/>
                </a:lnTo>
                <a:close/>
              </a:path>
              <a:path w="251460" h="704214">
                <a:moveTo>
                  <a:pt x="59635" y="6565"/>
                </a:moveTo>
                <a:lnTo>
                  <a:pt x="52832" y="6565"/>
                </a:lnTo>
                <a:lnTo>
                  <a:pt x="55638" y="12255"/>
                </a:lnTo>
                <a:lnTo>
                  <a:pt x="49392" y="15338"/>
                </a:lnTo>
                <a:lnTo>
                  <a:pt x="66460" y="60023"/>
                </a:lnTo>
                <a:lnTo>
                  <a:pt x="83853" y="110025"/>
                </a:lnTo>
                <a:lnTo>
                  <a:pt x="99285" y="159174"/>
                </a:lnTo>
                <a:lnTo>
                  <a:pt x="112920" y="207726"/>
                </a:lnTo>
                <a:lnTo>
                  <a:pt x="124924" y="255936"/>
                </a:lnTo>
                <a:lnTo>
                  <a:pt x="135463" y="304057"/>
                </a:lnTo>
                <a:lnTo>
                  <a:pt x="144702" y="352345"/>
                </a:lnTo>
                <a:lnTo>
                  <a:pt x="152807" y="401055"/>
                </a:lnTo>
                <a:lnTo>
                  <a:pt x="159943" y="450441"/>
                </a:lnTo>
                <a:lnTo>
                  <a:pt x="166275" y="500757"/>
                </a:lnTo>
                <a:lnTo>
                  <a:pt x="172173" y="554215"/>
                </a:lnTo>
                <a:lnTo>
                  <a:pt x="173266" y="555955"/>
                </a:lnTo>
                <a:lnTo>
                  <a:pt x="176618" y="558038"/>
                </a:lnTo>
                <a:lnTo>
                  <a:pt x="178650" y="558241"/>
                </a:lnTo>
                <a:lnTo>
                  <a:pt x="196474" y="551599"/>
                </a:lnTo>
                <a:lnTo>
                  <a:pt x="178282" y="551599"/>
                </a:lnTo>
                <a:lnTo>
                  <a:pt x="176072" y="545655"/>
                </a:lnTo>
                <a:lnTo>
                  <a:pt x="183696" y="542813"/>
                </a:lnTo>
                <a:lnTo>
                  <a:pt x="178889" y="499284"/>
                </a:lnTo>
                <a:lnTo>
                  <a:pt x="172533" y="448754"/>
                </a:lnTo>
                <a:lnTo>
                  <a:pt x="165361" y="399114"/>
                </a:lnTo>
                <a:lnTo>
                  <a:pt x="157207" y="350114"/>
                </a:lnTo>
                <a:lnTo>
                  <a:pt x="147906" y="301508"/>
                </a:lnTo>
                <a:lnTo>
                  <a:pt x="137291" y="253045"/>
                </a:lnTo>
                <a:lnTo>
                  <a:pt x="125199" y="204479"/>
                </a:lnTo>
                <a:lnTo>
                  <a:pt x="111463" y="155562"/>
                </a:lnTo>
                <a:lnTo>
                  <a:pt x="95917" y="106044"/>
                </a:lnTo>
                <a:lnTo>
                  <a:pt x="78397" y="55678"/>
                </a:lnTo>
                <a:lnTo>
                  <a:pt x="59635" y="6565"/>
                </a:lnTo>
                <a:close/>
              </a:path>
              <a:path w="251460" h="704214">
                <a:moveTo>
                  <a:pt x="183696" y="542813"/>
                </a:moveTo>
                <a:lnTo>
                  <a:pt x="176072" y="545655"/>
                </a:lnTo>
                <a:lnTo>
                  <a:pt x="178282" y="551599"/>
                </a:lnTo>
                <a:lnTo>
                  <a:pt x="184594" y="550951"/>
                </a:lnTo>
                <a:lnTo>
                  <a:pt x="183696" y="542813"/>
                </a:lnTo>
                <a:close/>
              </a:path>
              <a:path w="251460" h="704214">
                <a:moveTo>
                  <a:pt x="244386" y="520192"/>
                </a:moveTo>
                <a:lnTo>
                  <a:pt x="183696" y="542813"/>
                </a:lnTo>
                <a:lnTo>
                  <a:pt x="184594" y="550951"/>
                </a:lnTo>
                <a:lnTo>
                  <a:pt x="178282" y="551599"/>
                </a:lnTo>
                <a:lnTo>
                  <a:pt x="196474" y="551599"/>
                </a:lnTo>
                <a:lnTo>
                  <a:pt x="232702" y="538099"/>
                </a:lnTo>
                <a:lnTo>
                  <a:pt x="246485" y="538099"/>
                </a:lnTo>
                <a:lnTo>
                  <a:pt x="251079" y="527151"/>
                </a:lnTo>
                <a:lnTo>
                  <a:pt x="250571" y="524446"/>
                </a:lnTo>
                <a:lnTo>
                  <a:pt x="247065" y="520801"/>
                </a:lnTo>
                <a:lnTo>
                  <a:pt x="244386" y="520192"/>
                </a:lnTo>
                <a:close/>
              </a:path>
              <a:path w="251460" h="704214">
                <a:moveTo>
                  <a:pt x="13030" y="26771"/>
                </a:moveTo>
                <a:lnTo>
                  <a:pt x="7137" y="29121"/>
                </a:lnTo>
                <a:lnTo>
                  <a:pt x="9944" y="34810"/>
                </a:lnTo>
                <a:lnTo>
                  <a:pt x="15125" y="32253"/>
                </a:lnTo>
                <a:lnTo>
                  <a:pt x="13030" y="26771"/>
                </a:lnTo>
                <a:close/>
              </a:path>
              <a:path w="251460" h="704214">
                <a:moveTo>
                  <a:pt x="15125" y="32253"/>
                </a:moveTo>
                <a:lnTo>
                  <a:pt x="9944" y="34810"/>
                </a:lnTo>
                <a:lnTo>
                  <a:pt x="16102" y="34810"/>
                </a:lnTo>
                <a:lnTo>
                  <a:pt x="15125" y="32253"/>
                </a:lnTo>
                <a:close/>
              </a:path>
              <a:path w="251460" h="704214">
                <a:moveTo>
                  <a:pt x="26230" y="26771"/>
                </a:moveTo>
                <a:lnTo>
                  <a:pt x="13030" y="26771"/>
                </a:lnTo>
                <a:lnTo>
                  <a:pt x="15125" y="32253"/>
                </a:lnTo>
                <a:lnTo>
                  <a:pt x="26230" y="26771"/>
                </a:lnTo>
                <a:close/>
              </a:path>
              <a:path w="251460" h="704214">
                <a:moveTo>
                  <a:pt x="53454" y="0"/>
                </a:moveTo>
                <a:lnTo>
                  <a:pt x="51612" y="88"/>
                </a:lnTo>
                <a:lnTo>
                  <a:pt x="1346" y="24892"/>
                </a:lnTo>
                <a:lnTo>
                  <a:pt x="0" y="28397"/>
                </a:lnTo>
                <a:lnTo>
                  <a:pt x="1231" y="31470"/>
                </a:lnTo>
                <a:lnTo>
                  <a:pt x="13030" y="26771"/>
                </a:lnTo>
                <a:lnTo>
                  <a:pt x="26230" y="26771"/>
                </a:lnTo>
                <a:lnTo>
                  <a:pt x="49392" y="15338"/>
                </a:lnTo>
                <a:lnTo>
                  <a:pt x="46939" y="8915"/>
                </a:lnTo>
                <a:lnTo>
                  <a:pt x="52832" y="6565"/>
                </a:lnTo>
                <a:lnTo>
                  <a:pt x="59635" y="6565"/>
                </a:lnTo>
                <a:lnTo>
                  <a:pt x="58737" y="4216"/>
                </a:lnTo>
                <a:lnTo>
                  <a:pt x="58077" y="2565"/>
                </a:lnTo>
                <a:lnTo>
                  <a:pt x="56756" y="1270"/>
                </a:lnTo>
                <a:lnTo>
                  <a:pt x="53454" y="0"/>
                </a:lnTo>
                <a:close/>
              </a:path>
              <a:path w="251460" h="704214">
                <a:moveTo>
                  <a:pt x="52832" y="6565"/>
                </a:moveTo>
                <a:lnTo>
                  <a:pt x="46939" y="8915"/>
                </a:lnTo>
                <a:lnTo>
                  <a:pt x="49392" y="15338"/>
                </a:lnTo>
                <a:lnTo>
                  <a:pt x="55638" y="12255"/>
                </a:lnTo>
                <a:lnTo>
                  <a:pt x="52832" y="6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408859" y="5658765"/>
            <a:ext cx="177101" cy="4713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388870" y="5651658"/>
            <a:ext cx="217804" cy="498475"/>
          </a:xfrm>
          <a:custGeom>
            <a:avLst/>
            <a:gdLst/>
            <a:ahLst/>
            <a:cxnLst/>
            <a:rect l="l" t="t" r="r" b="b"/>
            <a:pathLst>
              <a:path w="217805" h="498475">
                <a:moveTo>
                  <a:pt x="64310" y="337327"/>
                </a:moveTo>
                <a:lnTo>
                  <a:pt x="7251" y="358578"/>
                </a:lnTo>
                <a:lnTo>
                  <a:pt x="2717" y="363823"/>
                </a:lnTo>
                <a:lnTo>
                  <a:pt x="0" y="376523"/>
                </a:lnTo>
                <a:lnTo>
                  <a:pt x="1981" y="383165"/>
                </a:lnTo>
                <a:lnTo>
                  <a:pt x="116789" y="496398"/>
                </a:lnTo>
                <a:lnTo>
                  <a:pt x="123240" y="498329"/>
                </a:lnTo>
                <a:lnTo>
                  <a:pt x="135610" y="495852"/>
                </a:lnTo>
                <a:lnTo>
                  <a:pt x="140804" y="491598"/>
                </a:lnTo>
                <a:lnTo>
                  <a:pt x="160329" y="445065"/>
                </a:lnTo>
                <a:lnTo>
                  <a:pt x="119011" y="445065"/>
                </a:lnTo>
                <a:lnTo>
                  <a:pt x="54648" y="381590"/>
                </a:lnTo>
                <a:lnTo>
                  <a:pt x="99682" y="364814"/>
                </a:lnTo>
                <a:lnTo>
                  <a:pt x="104749" y="356635"/>
                </a:lnTo>
                <a:lnTo>
                  <a:pt x="104257" y="351987"/>
                </a:lnTo>
                <a:lnTo>
                  <a:pt x="65951" y="351987"/>
                </a:lnTo>
                <a:lnTo>
                  <a:pt x="64310" y="337327"/>
                </a:lnTo>
                <a:close/>
              </a:path>
              <a:path w="217805" h="498475">
                <a:moveTo>
                  <a:pt x="203821" y="341408"/>
                </a:moveTo>
                <a:lnTo>
                  <a:pt x="162496" y="341408"/>
                </a:lnTo>
                <a:lnTo>
                  <a:pt x="119011" y="445065"/>
                </a:lnTo>
                <a:lnTo>
                  <a:pt x="160329" y="445065"/>
                </a:lnTo>
                <a:lnTo>
                  <a:pt x="203821" y="341408"/>
                </a:lnTo>
                <a:close/>
              </a:path>
              <a:path w="217805" h="498475">
                <a:moveTo>
                  <a:pt x="94723" y="0"/>
                </a:moveTo>
                <a:lnTo>
                  <a:pt x="59007" y="14213"/>
                </a:lnTo>
                <a:lnTo>
                  <a:pt x="65427" y="39993"/>
                </a:lnTo>
                <a:lnTo>
                  <a:pt x="75891" y="87774"/>
                </a:lnTo>
                <a:lnTo>
                  <a:pt x="85066" y="135743"/>
                </a:lnTo>
                <a:lnTo>
                  <a:pt x="93119" y="184162"/>
                </a:lnTo>
                <a:lnTo>
                  <a:pt x="100213" y="233292"/>
                </a:lnTo>
                <a:lnTo>
                  <a:pt x="106516" y="283393"/>
                </a:lnTo>
                <a:lnTo>
                  <a:pt x="112191" y="334727"/>
                </a:lnTo>
                <a:lnTo>
                  <a:pt x="112801" y="340620"/>
                </a:lnTo>
                <a:lnTo>
                  <a:pt x="116065" y="345827"/>
                </a:lnTo>
                <a:lnTo>
                  <a:pt x="126123" y="352076"/>
                </a:lnTo>
                <a:lnTo>
                  <a:pt x="132245" y="352685"/>
                </a:lnTo>
                <a:lnTo>
                  <a:pt x="162496" y="341408"/>
                </a:lnTo>
                <a:lnTo>
                  <a:pt x="203821" y="341408"/>
                </a:lnTo>
                <a:lnTo>
                  <a:pt x="207450" y="332759"/>
                </a:lnTo>
                <a:lnTo>
                  <a:pt x="131140" y="332759"/>
                </a:lnTo>
                <a:lnTo>
                  <a:pt x="124485" y="314915"/>
                </a:lnTo>
                <a:lnTo>
                  <a:pt x="147394" y="306378"/>
                </a:lnTo>
                <a:lnTo>
                  <a:pt x="144368" y="278962"/>
                </a:lnTo>
                <a:lnTo>
                  <a:pt x="137985" y="228222"/>
                </a:lnTo>
                <a:lnTo>
                  <a:pt x="130774" y="178328"/>
                </a:lnTo>
                <a:lnTo>
                  <a:pt x="122570" y="129040"/>
                </a:lnTo>
                <a:lnTo>
                  <a:pt x="113207" y="80115"/>
                </a:lnTo>
                <a:lnTo>
                  <a:pt x="102518" y="31312"/>
                </a:lnTo>
                <a:lnTo>
                  <a:pt x="94723" y="0"/>
                </a:lnTo>
                <a:close/>
              </a:path>
              <a:path w="217805" h="498475">
                <a:moveTo>
                  <a:pt x="78244" y="332137"/>
                </a:moveTo>
                <a:lnTo>
                  <a:pt x="64310" y="337327"/>
                </a:lnTo>
                <a:lnTo>
                  <a:pt x="65951" y="351987"/>
                </a:lnTo>
                <a:lnTo>
                  <a:pt x="84886" y="349993"/>
                </a:lnTo>
                <a:lnTo>
                  <a:pt x="78244" y="332137"/>
                </a:lnTo>
                <a:close/>
              </a:path>
              <a:path w="217805" h="498475">
                <a:moveTo>
                  <a:pt x="102063" y="332137"/>
                </a:moveTo>
                <a:lnTo>
                  <a:pt x="78244" y="332137"/>
                </a:lnTo>
                <a:lnTo>
                  <a:pt x="84886" y="349993"/>
                </a:lnTo>
                <a:lnTo>
                  <a:pt x="65951" y="351987"/>
                </a:lnTo>
                <a:lnTo>
                  <a:pt x="104257" y="351987"/>
                </a:lnTo>
                <a:lnTo>
                  <a:pt x="103835" y="347999"/>
                </a:lnTo>
                <a:lnTo>
                  <a:pt x="102063" y="332137"/>
                </a:lnTo>
                <a:close/>
              </a:path>
              <a:path w="217805" h="498475">
                <a:moveTo>
                  <a:pt x="48025" y="18584"/>
                </a:moveTo>
                <a:lnTo>
                  <a:pt x="12314" y="32796"/>
                </a:lnTo>
                <a:lnTo>
                  <a:pt x="19208" y="60332"/>
                </a:lnTo>
                <a:lnTo>
                  <a:pt x="29646" y="107665"/>
                </a:lnTo>
                <a:lnTo>
                  <a:pt x="38810" y="155170"/>
                </a:lnTo>
                <a:lnTo>
                  <a:pt x="46862" y="203100"/>
                </a:lnTo>
                <a:lnTo>
                  <a:pt x="53963" y="251711"/>
                </a:lnTo>
                <a:lnTo>
                  <a:pt x="60272" y="301255"/>
                </a:lnTo>
                <a:lnTo>
                  <a:pt x="64310" y="337327"/>
                </a:lnTo>
                <a:lnTo>
                  <a:pt x="78244" y="332137"/>
                </a:lnTo>
                <a:lnTo>
                  <a:pt x="102063" y="332137"/>
                </a:lnTo>
                <a:lnTo>
                  <a:pt x="98114" y="296767"/>
                </a:lnTo>
                <a:lnTo>
                  <a:pt x="91726" y="246582"/>
                </a:lnTo>
                <a:lnTo>
                  <a:pt x="84511" y="197208"/>
                </a:lnTo>
                <a:lnTo>
                  <a:pt x="76307" y="148411"/>
                </a:lnTo>
                <a:lnTo>
                  <a:pt x="66954" y="99954"/>
                </a:lnTo>
                <a:lnTo>
                  <a:pt x="56291" y="51604"/>
                </a:lnTo>
                <a:lnTo>
                  <a:pt x="48025" y="18584"/>
                </a:lnTo>
                <a:close/>
              </a:path>
              <a:path w="217805" h="498475">
                <a:moveTo>
                  <a:pt x="147394" y="306378"/>
                </a:moveTo>
                <a:lnTo>
                  <a:pt x="124485" y="314915"/>
                </a:lnTo>
                <a:lnTo>
                  <a:pt x="131140" y="332759"/>
                </a:lnTo>
                <a:lnTo>
                  <a:pt x="150088" y="330790"/>
                </a:lnTo>
                <a:lnTo>
                  <a:pt x="147394" y="306378"/>
                </a:lnTo>
                <a:close/>
              </a:path>
              <a:path w="217805" h="498475">
                <a:moveTo>
                  <a:pt x="197548" y="287687"/>
                </a:moveTo>
                <a:lnTo>
                  <a:pt x="147394" y="306378"/>
                </a:lnTo>
                <a:lnTo>
                  <a:pt x="150088" y="330790"/>
                </a:lnTo>
                <a:lnTo>
                  <a:pt x="131140" y="332759"/>
                </a:lnTo>
                <a:lnTo>
                  <a:pt x="207450" y="332759"/>
                </a:lnTo>
                <a:lnTo>
                  <a:pt x="217601" y="308565"/>
                </a:lnTo>
                <a:lnTo>
                  <a:pt x="216090" y="300476"/>
                </a:lnTo>
                <a:lnTo>
                  <a:pt x="205587" y="289528"/>
                </a:lnTo>
                <a:lnTo>
                  <a:pt x="197548" y="2876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408859" y="5658765"/>
            <a:ext cx="177101" cy="4713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402192" y="5656396"/>
            <a:ext cx="191135" cy="480695"/>
          </a:xfrm>
          <a:custGeom>
            <a:avLst/>
            <a:gdLst/>
            <a:ahLst/>
            <a:cxnLst/>
            <a:rect l="l" t="t" r="r" b="b"/>
            <a:pathLst>
              <a:path w="191135" h="480695">
                <a:moveTo>
                  <a:pt x="64706" y="341029"/>
                </a:moveTo>
                <a:lnTo>
                  <a:pt x="2412" y="364228"/>
                </a:lnTo>
                <a:lnTo>
                  <a:pt x="914" y="365981"/>
                </a:lnTo>
                <a:lnTo>
                  <a:pt x="0" y="370210"/>
                </a:lnTo>
                <a:lnTo>
                  <a:pt x="660" y="372420"/>
                </a:lnTo>
                <a:lnTo>
                  <a:pt x="109397" y="479671"/>
                </a:lnTo>
                <a:lnTo>
                  <a:pt x="111544" y="480306"/>
                </a:lnTo>
                <a:lnTo>
                  <a:pt x="115671" y="479481"/>
                </a:lnTo>
                <a:lnTo>
                  <a:pt x="117398" y="478071"/>
                </a:lnTo>
                <a:lnTo>
                  <a:pt x="123909" y="462552"/>
                </a:lnTo>
                <a:lnTo>
                  <a:pt x="110134" y="462552"/>
                </a:lnTo>
                <a:lnTo>
                  <a:pt x="18211" y="371899"/>
                </a:lnTo>
                <a:lnTo>
                  <a:pt x="76492" y="350195"/>
                </a:lnTo>
                <a:lnTo>
                  <a:pt x="78181" y="347464"/>
                </a:lnTo>
                <a:lnTo>
                  <a:pt x="78024" y="345915"/>
                </a:lnTo>
                <a:lnTo>
                  <a:pt x="65252" y="345915"/>
                </a:lnTo>
                <a:lnTo>
                  <a:pt x="64706" y="341029"/>
                </a:lnTo>
                <a:close/>
              </a:path>
              <a:path w="191135" h="480695">
                <a:moveTo>
                  <a:pt x="186009" y="314520"/>
                </a:moveTo>
                <a:lnTo>
                  <a:pt x="172237" y="314520"/>
                </a:lnTo>
                <a:lnTo>
                  <a:pt x="110134" y="462552"/>
                </a:lnTo>
                <a:lnTo>
                  <a:pt x="123909" y="462552"/>
                </a:lnTo>
                <a:lnTo>
                  <a:pt x="186009" y="314520"/>
                </a:lnTo>
                <a:close/>
              </a:path>
              <a:path w="191135" h="480695">
                <a:moveTo>
                  <a:pt x="69354" y="339298"/>
                </a:moveTo>
                <a:lnTo>
                  <a:pt x="64706" y="341029"/>
                </a:lnTo>
                <a:lnTo>
                  <a:pt x="65252" y="345915"/>
                </a:lnTo>
                <a:lnTo>
                  <a:pt x="71564" y="345254"/>
                </a:lnTo>
                <a:lnTo>
                  <a:pt x="69354" y="339298"/>
                </a:lnTo>
                <a:close/>
              </a:path>
              <a:path w="191135" h="480695">
                <a:moveTo>
                  <a:pt x="77298" y="339298"/>
                </a:moveTo>
                <a:lnTo>
                  <a:pt x="69354" y="339298"/>
                </a:lnTo>
                <a:lnTo>
                  <a:pt x="71564" y="345254"/>
                </a:lnTo>
                <a:lnTo>
                  <a:pt x="65252" y="345915"/>
                </a:lnTo>
                <a:lnTo>
                  <a:pt x="78024" y="345915"/>
                </a:lnTo>
                <a:lnTo>
                  <a:pt x="77298" y="339298"/>
                </a:lnTo>
                <a:close/>
              </a:path>
              <a:path w="191135" h="480695">
                <a:moveTo>
                  <a:pt x="22797" y="18584"/>
                </a:moveTo>
                <a:lnTo>
                  <a:pt x="10896" y="23320"/>
                </a:lnTo>
                <a:lnTo>
                  <a:pt x="18247" y="52680"/>
                </a:lnTo>
                <a:lnTo>
                  <a:pt x="28759" y="100352"/>
                </a:lnTo>
                <a:lnTo>
                  <a:pt x="37986" y="148174"/>
                </a:lnTo>
                <a:lnTo>
                  <a:pt x="46088" y="196393"/>
                </a:lnTo>
                <a:lnTo>
                  <a:pt x="53226" y="245257"/>
                </a:lnTo>
                <a:lnTo>
                  <a:pt x="59560" y="295015"/>
                </a:lnTo>
                <a:lnTo>
                  <a:pt x="64706" y="341029"/>
                </a:lnTo>
                <a:lnTo>
                  <a:pt x="69354" y="339298"/>
                </a:lnTo>
                <a:lnTo>
                  <a:pt x="77298" y="339298"/>
                </a:lnTo>
                <a:lnTo>
                  <a:pt x="72180" y="293517"/>
                </a:lnTo>
                <a:lnTo>
                  <a:pt x="65818" y="243547"/>
                </a:lnTo>
                <a:lnTo>
                  <a:pt x="58640" y="194429"/>
                </a:lnTo>
                <a:lnTo>
                  <a:pt x="50486" y="145922"/>
                </a:lnTo>
                <a:lnTo>
                  <a:pt x="41194" y="97784"/>
                </a:lnTo>
                <a:lnTo>
                  <a:pt x="30605" y="49774"/>
                </a:lnTo>
                <a:lnTo>
                  <a:pt x="22797" y="18584"/>
                </a:lnTo>
                <a:close/>
              </a:path>
              <a:path w="191135" h="480695">
                <a:moveTo>
                  <a:pt x="69494" y="0"/>
                </a:moveTo>
                <a:lnTo>
                  <a:pt x="57590" y="4737"/>
                </a:lnTo>
                <a:lnTo>
                  <a:pt x="64469" y="32362"/>
                </a:lnTo>
                <a:lnTo>
                  <a:pt x="75008" y="80484"/>
                </a:lnTo>
                <a:lnTo>
                  <a:pt x="84246" y="128773"/>
                </a:lnTo>
                <a:lnTo>
                  <a:pt x="92350" y="177482"/>
                </a:lnTo>
                <a:lnTo>
                  <a:pt x="99484" y="226867"/>
                </a:lnTo>
                <a:lnTo>
                  <a:pt x="105814" y="277182"/>
                </a:lnTo>
                <a:lnTo>
                  <a:pt x="111709" y="330637"/>
                </a:lnTo>
                <a:lnTo>
                  <a:pt x="112788" y="332377"/>
                </a:lnTo>
                <a:lnTo>
                  <a:pt x="116141" y="334459"/>
                </a:lnTo>
                <a:lnTo>
                  <a:pt x="118186" y="334663"/>
                </a:lnTo>
                <a:lnTo>
                  <a:pt x="136010" y="328021"/>
                </a:lnTo>
                <a:lnTo>
                  <a:pt x="117817" y="328021"/>
                </a:lnTo>
                <a:lnTo>
                  <a:pt x="115595" y="322077"/>
                </a:lnTo>
                <a:lnTo>
                  <a:pt x="123232" y="319231"/>
                </a:lnTo>
                <a:lnTo>
                  <a:pt x="118425" y="275699"/>
                </a:lnTo>
                <a:lnTo>
                  <a:pt x="112070" y="225174"/>
                </a:lnTo>
                <a:lnTo>
                  <a:pt x="104899" y="175537"/>
                </a:lnTo>
                <a:lnTo>
                  <a:pt x="96746" y="126539"/>
                </a:lnTo>
                <a:lnTo>
                  <a:pt x="87445" y="77933"/>
                </a:lnTo>
                <a:lnTo>
                  <a:pt x="76832" y="29470"/>
                </a:lnTo>
                <a:lnTo>
                  <a:pt x="69494" y="0"/>
                </a:lnTo>
                <a:close/>
              </a:path>
              <a:path w="191135" h="480695">
                <a:moveTo>
                  <a:pt x="123232" y="319231"/>
                </a:moveTo>
                <a:lnTo>
                  <a:pt x="115595" y="322077"/>
                </a:lnTo>
                <a:lnTo>
                  <a:pt x="117817" y="328021"/>
                </a:lnTo>
                <a:lnTo>
                  <a:pt x="124129" y="327360"/>
                </a:lnTo>
                <a:lnTo>
                  <a:pt x="123232" y="319231"/>
                </a:lnTo>
                <a:close/>
              </a:path>
              <a:path w="191135" h="480695">
                <a:moveTo>
                  <a:pt x="183921" y="296613"/>
                </a:moveTo>
                <a:lnTo>
                  <a:pt x="123232" y="319231"/>
                </a:lnTo>
                <a:lnTo>
                  <a:pt x="124129" y="327360"/>
                </a:lnTo>
                <a:lnTo>
                  <a:pt x="117817" y="328021"/>
                </a:lnTo>
                <a:lnTo>
                  <a:pt x="136010" y="328021"/>
                </a:lnTo>
                <a:lnTo>
                  <a:pt x="172237" y="314520"/>
                </a:lnTo>
                <a:lnTo>
                  <a:pt x="186009" y="314520"/>
                </a:lnTo>
                <a:lnTo>
                  <a:pt x="190601" y="303573"/>
                </a:lnTo>
                <a:lnTo>
                  <a:pt x="190106" y="300881"/>
                </a:lnTo>
                <a:lnTo>
                  <a:pt x="186601" y="297236"/>
                </a:lnTo>
                <a:lnTo>
                  <a:pt x="183921" y="2966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844863" y="4974742"/>
            <a:ext cx="273685" cy="172720"/>
          </a:xfrm>
          <a:custGeom>
            <a:avLst/>
            <a:gdLst/>
            <a:ahLst/>
            <a:cxnLst/>
            <a:rect l="l" t="t" r="r" b="b"/>
            <a:pathLst>
              <a:path w="273685" h="172720">
                <a:moveTo>
                  <a:pt x="201917" y="0"/>
                </a:moveTo>
                <a:lnTo>
                  <a:pt x="85183" y="45336"/>
                </a:lnTo>
                <a:lnTo>
                  <a:pt x="25239" y="69607"/>
                </a:lnTo>
                <a:lnTo>
                  <a:pt x="3154" y="81054"/>
                </a:lnTo>
                <a:lnTo>
                  <a:pt x="0" y="87922"/>
                </a:lnTo>
                <a:lnTo>
                  <a:pt x="6105" y="105272"/>
                </a:lnTo>
                <a:lnTo>
                  <a:pt x="19538" y="133919"/>
                </a:lnTo>
                <a:lnTo>
                  <a:pt x="32971" y="160736"/>
                </a:lnTo>
                <a:lnTo>
                  <a:pt x="39077" y="172592"/>
                </a:lnTo>
                <a:lnTo>
                  <a:pt x="79840" y="153711"/>
                </a:lnTo>
                <a:lnTo>
                  <a:pt x="159985" y="121707"/>
                </a:lnTo>
                <a:lnTo>
                  <a:pt x="273558" y="78155"/>
                </a:lnTo>
                <a:lnTo>
                  <a:pt x="201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Zebra Technologies Corporation</dc:creator>
  <dc:subject>MN-003892-02ZHCN 版本 A</dc:subject>
  <dc:title>TC21/TC26 快速入门指南（zh-CN）</dc:title>
  <dcterms:created xsi:type="dcterms:W3CDTF">2021-01-13T08:06:59Z</dcterms:created>
  <dcterms:modified xsi:type="dcterms:W3CDTF">2021-01-13T08:06:59Z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2020-04-10T00:00:00Z</vt:filetime>
  </property>
  <property fmtid="{D5CDD505-2E9C-101B-9397-08002B2CF9AE}" pid="3" name="Creator">
    <vt:lpwstr>FrameMaker 2019.0.2</vt:lpwstr>
  </property>
  <property fmtid="{D5CDD505-2E9C-101B-9397-08002B2CF9AE}" pid="4" name="LastSaved">
    <vt:filetime>2021-01-13T00:00:00Z</vt:filetime>
  </property>
</Properties>
</file>